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85" r:id="rId2"/>
    <p:sldId id="287" r:id="rId3"/>
    <p:sldId id="316" r:id="rId4"/>
    <p:sldId id="290" r:id="rId5"/>
    <p:sldId id="288" r:id="rId6"/>
    <p:sldId id="317" r:id="rId7"/>
    <p:sldId id="289" r:id="rId8"/>
    <p:sldId id="318" r:id="rId9"/>
    <p:sldId id="326" r:id="rId10"/>
    <p:sldId id="319" r:id="rId11"/>
    <p:sldId id="320" r:id="rId12"/>
    <p:sldId id="323" r:id="rId13"/>
    <p:sldId id="325" r:id="rId14"/>
    <p:sldId id="324" r:id="rId15"/>
    <p:sldId id="322" r:id="rId16"/>
    <p:sldId id="327" r:id="rId17"/>
    <p:sldId id="328" r:id="rId18"/>
    <p:sldId id="329" r:id="rId19"/>
    <p:sldId id="330" r:id="rId20"/>
    <p:sldId id="33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8202" autoAdjust="0"/>
  </p:normalViewPr>
  <p:slideViewPr>
    <p:cSldViewPr snapToGrid="0">
      <p:cViewPr varScale="1">
        <p:scale>
          <a:sx n="69" d="100"/>
          <a:sy n="69" d="100"/>
        </p:scale>
        <p:origin x="2136"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88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9972-1D3A-4A87-BCC7-B686D35644A2}" type="datetimeFigureOut">
              <a:rPr lang="en-US" smtClean="0"/>
              <a:t>2023-01-14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EE7FB-FC25-4D97-9F24-771A81FCE9EC}" type="slidenum">
              <a:rPr lang="en-US" smtClean="0"/>
              <a:t>‹#›</a:t>
            </a:fld>
            <a:endParaRPr lang="en-US"/>
          </a:p>
        </p:txBody>
      </p:sp>
    </p:spTree>
    <p:extLst>
      <p:ext uri="{BB962C8B-B14F-4D97-AF65-F5344CB8AC3E}">
        <p14:creationId xmlns:p14="http://schemas.microsoft.com/office/powerpoint/2010/main" val="334273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Anish Rana and you are watching Kubernetes web series. </a:t>
            </a:r>
          </a:p>
          <a:p>
            <a:r>
              <a:rPr lang="en-US" dirty="0"/>
              <a:t>If you are new to this channel and wish to learn Kubernetes from the scratch, then you may click on the I button at top right-hand side for the Kubernetes playlist. </a:t>
            </a:r>
          </a:p>
          <a:p>
            <a:endParaRPr lang="en-US" dirty="0"/>
          </a:p>
          <a:p>
            <a:r>
              <a:rPr lang="en-US" dirty="0"/>
              <a:t>I added the Kubernetes playlist URL in the description.</a:t>
            </a:r>
          </a:p>
          <a:p>
            <a:endParaRPr lang="en-US" dirty="0"/>
          </a:p>
          <a:p>
            <a:r>
              <a:rPr lang="en-US" dirty="0"/>
              <a:t>Just for your information, this power point document can be downloaded from my </a:t>
            </a:r>
            <a:r>
              <a:rPr lang="en-US" dirty="0" err="1"/>
              <a:t>Github</a:t>
            </a:r>
            <a:r>
              <a:rPr lang="en-US" dirty="0"/>
              <a:t> page.  Besides this, subtitle for different languages, such as English, French, Russian and German, are available for this video.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we're going to cover one interesting topic, i.e.  “What is NameSpace?"</a:t>
            </a:r>
          </a:p>
          <a:p>
            <a:endParaRPr lang="en-US" dirty="0"/>
          </a:p>
          <a:p>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1</a:t>
            </a:fld>
            <a:endParaRPr lang="en-US"/>
          </a:p>
        </p:txBody>
      </p:sp>
    </p:spTree>
    <p:extLst>
      <p:ext uri="{BB962C8B-B14F-4D97-AF65-F5344CB8AC3E}">
        <p14:creationId xmlns:p14="http://schemas.microsoft.com/office/powerpoint/2010/main" val="1051131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10</a:t>
            </a:fld>
            <a:endParaRPr lang="en-US"/>
          </a:p>
        </p:txBody>
      </p:sp>
    </p:spTree>
    <p:extLst>
      <p:ext uri="{BB962C8B-B14F-4D97-AF65-F5344CB8AC3E}">
        <p14:creationId xmlns:p14="http://schemas.microsoft.com/office/powerpoint/2010/main" val="368845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11</a:t>
            </a:fld>
            <a:endParaRPr lang="en-US"/>
          </a:p>
        </p:txBody>
      </p:sp>
    </p:spTree>
    <p:extLst>
      <p:ext uri="{BB962C8B-B14F-4D97-AF65-F5344CB8AC3E}">
        <p14:creationId xmlns:p14="http://schemas.microsoft.com/office/powerpoint/2010/main" val="2248994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12</a:t>
            </a:fld>
            <a:endParaRPr lang="en-US"/>
          </a:p>
        </p:txBody>
      </p:sp>
    </p:spTree>
    <p:extLst>
      <p:ext uri="{BB962C8B-B14F-4D97-AF65-F5344CB8AC3E}">
        <p14:creationId xmlns:p14="http://schemas.microsoft.com/office/powerpoint/2010/main" val="3267423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13</a:t>
            </a:fld>
            <a:endParaRPr lang="en-US"/>
          </a:p>
        </p:txBody>
      </p:sp>
    </p:spTree>
    <p:extLst>
      <p:ext uri="{BB962C8B-B14F-4D97-AF65-F5344CB8AC3E}">
        <p14:creationId xmlns:p14="http://schemas.microsoft.com/office/powerpoint/2010/main" val="829494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14</a:t>
            </a:fld>
            <a:endParaRPr lang="en-US"/>
          </a:p>
        </p:txBody>
      </p:sp>
    </p:spTree>
    <p:extLst>
      <p:ext uri="{BB962C8B-B14F-4D97-AF65-F5344CB8AC3E}">
        <p14:creationId xmlns:p14="http://schemas.microsoft.com/office/powerpoint/2010/main" val="1379322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15</a:t>
            </a:fld>
            <a:endParaRPr lang="en-US"/>
          </a:p>
        </p:txBody>
      </p:sp>
    </p:spTree>
    <p:extLst>
      <p:ext uri="{BB962C8B-B14F-4D97-AF65-F5344CB8AC3E}">
        <p14:creationId xmlns:p14="http://schemas.microsoft.com/office/powerpoint/2010/main" val="672982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16</a:t>
            </a:fld>
            <a:endParaRPr lang="en-US"/>
          </a:p>
        </p:txBody>
      </p:sp>
    </p:spTree>
    <p:extLst>
      <p:ext uri="{BB962C8B-B14F-4D97-AF65-F5344CB8AC3E}">
        <p14:creationId xmlns:p14="http://schemas.microsoft.com/office/powerpoint/2010/main" val="819796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17</a:t>
            </a:fld>
            <a:endParaRPr lang="en-US"/>
          </a:p>
        </p:txBody>
      </p:sp>
    </p:spTree>
    <p:extLst>
      <p:ext uri="{BB962C8B-B14F-4D97-AF65-F5344CB8AC3E}">
        <p14:creationId xmlns:p14="http://schemas.microsoft.com/office/powerpoint/2010/main" val="2451228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18</a:t>
            </a:fld>
            <a:endParaRPr lang="en-US"/>
          </a:p>
        </p:txBody>
      </p:sp>
    </p:spTree>
    <p:extLst>
      <p:ext uri="{BB962C8B-B14F-4D97-AF65-F5344CB8AC3E}">
        <p14:creationId xmlns:p14="http://schemas.microsoft.com/office/powerpoint/2010/main" val="3894359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19</a:t>
            </a:fld>
            <a:endParaRPr lang="en-US"/>
          </a:p>
        </p:txBody>
      </p:sp>
    </p:spTree>
    <p:extLst>
      <p:ext uri="{BB962C8B-B14F-4D97-AF65-F5344CB8AC3E}">
        <p14:creationId xmlns:p14="http://schemas.microsoft.com/office/powerpoint/2010/main" val="30900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a:t>
            </a:fld>
            <a:endParaRPr lang="en-US"/>
          </a:p>
        </p:txBody>
      </p:sp>
    </p:spTree>
    <p:extLst>
      <p:ext uri="{BB962C8B-B14F-4D97-AF65-F5344CB8AC3E}">
        <p14:creationId xmlns:p14="http://schemas.microsoft.com/office/powerpoint/2010/main" val="4238283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20</a:t>
            </a:fld>
            <a:endParaRPr lang="en-US"/>
          </a:p>
        </p:txBody>
      </p:sp>
    </p:spTree>
    <p:extLst>
      <p:ext uri="{BB962C8B-B14F-4D97-AF65-F5344CB8AC3E}">
        <p14:creationId xmlns:p14="http://schemas.microsoft.com/office/powerpoint/2010/main" val="340081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a:t>
            </a:fld>
            <a:endParaRPr lang="en-US"/>
          </a:p>
        </p:txBody>
      </p:sp>
    </p:spTree>
    <p:extLst>
      <p:ext uri="{BB962C8B-B14F-4D97-AF65-F5344CB8AC3E}">
        <p14:creationId xmlns:p14="http://schemas.microsoft.com/office/powerpoint/2010/main" val="242979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a:t>
            </a:fld>
            <a:endParaRPr lang="en-US"/>
          </a:p>
        </p:txBody>
      </p:sp>
    </p:spTree>
    <p:extLst>
      <p:ext uri="{BB962C8B-B14F-4D97-AF65-F5344CB8AC3E}">
        <p14:creationId xmlns:p14="http://schemas.microsoft.com/office/powerpoint/2010/main" val="1005859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a:t>
            </a:fld>
            <a:endParaRPr lang="en-US"/>
          </a:p>
        </p:txBody>
      </p:sp>
    </p:spTree>
    <p:extLst>
      <p:ext uri="{BB962C8B-B14F-4D97-AF65-F5344CB8AC3E}">
        <p14:creationId xmlns:p14="http://schemas.microsoft.com/office/powerpoint/2010/main" val="280625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6</a:t>
            </a:fld>
            <a:endParaRPr lang="en-US"/>
          </a:p>
        </p:txBody>
      </p:sp>
    </p:spTree>
    <p:extLst>
      <p:ext uri="{BB962C8B-B14F-4D97-AF65-F5344CB8AC3E}">
        <p14:creationId xmlns:p14="http://schemas.microsoft.com/office/powerpoint/2010/main" val="2152220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7</a:t>
            </a:fld>
            <a:endParaRPr lang="en-US"/>
          </a:p>
        </p:txBody>
      </p:sp>
    </p:spTree>
    <p:extLst>
      <p:ext uri="{BB962C8B-B14F-4D97-AF65-F5344CB8AC3E}">
        <p14:creationId xmlns:p14="http://schemas.microsoft.com/office/powerpoint/2010/main" val="291911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8</a:t>
            </a:fld>
            <a:endParaRPr lang="en-US"/>
          </a:p>
        </p:txBody>
      </p:sp>
    </p:spTree>
    <p:extLst>
      <p:ext uri="{BB962C8B-B14F-4D97-AF65-F5344CB8AC3E}">
        <p14:creationId xmlns:p14="http://schemas.microsoft.com/office/powerpoint/2010/main" val="95769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a:t>
            </a:fld>
            <a:endParaRPr lang="en-US"/>
          </a:p>
        </p:txBody>
      </p:sp>
    </p:spTree>
    <p:extLst>
      <p:ext uri="{BB962C8B-B14F-4D97-AF65-F5344CB8AC3E}">
        <p14:creationId xmlns:p14="http://schemas.microsoft.com/office/powerpoint/2010/main" val="1448902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5E8F5-F2DC-455C-875D-46836A204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D420B9-AC52-4FEA-9B0A-DC65CDEF8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FB1AFE-0E47-4359-A1BD-9079008B7CF2}"/>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5" name="Footer Placeholder 4">
            <a:extLst>
              <a:ext uri="{FF2B5EF4-FFF2-40B4-BE49-F238E27FC236}">
                <a16:creationId xmlns:a16="http://schemas.microsoft.com/office/drawing/2014/main" id="{B86FB3BD-1E48-404A-B9D4-E9CD60F4B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186CF-27BD-42A4-A9DA-1BE1BC2C92D6}"/>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011229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A2AE-490F-46FB-8EFF-3917F90F41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81F731-90CC-4E6A-A52C-C6441D96D5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B7D95-8761-46BC-9282-F085B4D94301}"/>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5" name="Footer Placeholder 4">
            <a:extLst>
              <a:ext uri="{FF2B5EF4-FFF2-40B4-BE49-F238E27FC236}">
                <a16:creationId xmlns:a16="http://schemas.microsoft.com/office/drawing/2014/main" id="{440B7654-2540-4581-B22D-A6669819C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4F250-0D1D-40E0-81A2-58AAC0BDA7ED}"/>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1919864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0051C-E756-4DC0-A8BE-6364417F34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BA77C-A610-4370-9C6E-EBEF63B01C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C2773-FAAC-4EDD-9568-D2A31D0F2267}"/>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5" name="Footer Placeholder 4">
            <a:extLst>
              <a:ext uri="{FF2B5EF4-FFF2-40B4-BE49-F238E27FC236}">
                <a16:creationId xmlns:a16="http://schemas.microsoft.com/office/drawing/2014/main" id="{869F84ED-4220-4663-BA40-1E4B5EC205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38534-D275-41E7-88D9-FC3BB73FECE9}"/>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951045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7EF2-A48A-48F9-95FD-917A35845F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CFCEE7-572A-43CE-BA13-3BC786DDFA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385C0A-57BA-4110-940B-87106A8E6B13}"/>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5" name="Footer Placeholder 4">
            <a:extLst>
              <a:ext uri="{FF2B5EF4-FFF2-40B4-BE49-F238E27FC236}">
                <a16:creationId xmlns:a16="http://schemas.microsoft.com/office/drawing/2014/main" id="{D443BDA4-90B5-4B47-9EEB-17548CC53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32990-9760-4B09-9879-A91E96D26715}"/>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2764266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309D-F180-4CF3-BF61-C145B0F34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ECDDB7-D589-4E2B-924F-290288B98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A2AD53-E801-47A5-81C6-10B93EFC35F1}"/>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5" name="Footer Placeholder 4">
            <a:extLst>
              <a:ext uri="{FF2B5EF4-FFF2-40B4-BE49-F238E27FC236}">
                <a16:creationId xmlns:a16="http://schemas.microsoft.com/office/drawing/2014/main" id="{A33061BD-6608-449B-8AAD-E3764E6C5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867DD2-FF0F-4A8E-B842-EB8679BEA2F3}"/>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180061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74D63-DD8B-4C11-BA27-B0BB050D2E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995FAF-5317-4FED-8F1A-2ACC2A2D75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4C4A8D-BD41-49EB-A312-B73AC617DE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C89DCA-37B5-4D45-B46C-EA23A4A88CCA}"/>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6" name="Footer Placeholder 5">
            <a:extLst>
              <a:ext uri="{FF2B5EF4-FFF2-40B4-BE49-F238E27FC236}">
                <a16:creationId xmlns:a16="http://schemas.microsoft.com/office/drawing/2014/main" id="{24A6F508-A50A-447C-A449-ACE7C07A1F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761314-6403-4E67-8B8E-CB7F0E9C9615}"/>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41412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A9DE-9384-4651-9A8C-70794D990A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A541B3-8696-4A72-9BD5-F30E804F7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24A359-42AD-4CE3-A933-071A70DF8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7C25D6-486A-49D2-BEBA-216310C47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5F97A6-6BC6-4469-A063-A40B6021EE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17A402-EC1B-4B81-8A03-20D6518E378B}"/>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8" name="Footer Placeholder 7">
            <a:extLst>
              <a:ext uri="{FF2B5EF4-FFF2-40B4-BE49-F238E27FC236}">
                <a16:creationId xmlns:a16="http://schemas.microsoft.com/office/drawing/2014/main" id="{EFD23525-24FC-4F34-B209-6FA2FAFC78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F0C30-F2D0-4F1D-B50A-1D7393B6F60A}"/>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30531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E161-37D8-4B5B-9FF5-A3184EAC0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35A4BF-8A96-4C71-860A-426D874484C3}"/>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4" name="Footer Placeholder 3">
            <a:extLst>
              <a:ext uri="{FF2B5EF4-FFF2-40B4-BE49-F238E27FC236}">
                <a16:creationId xmlns:a16="http://schemas.microsoft.com/office/drawing/2014/main" id="{D84265AB-F761-4ABE-BAF8-AAA64C5A8F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57F1EA-416B-45A5-B59F-60C6DC31B046}"/>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5905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15565B-EFD5-42D6-B727-FFE6A2D3F29F}"/>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3" name="Footer Placeholder 2">
            <a:extLst>
              <a:ext uri="{FF2B5EF4-FFF2-40B4-BE49-F238E27FC236}">
                <a16:creationId xmlns:a16="http://schemas.microsoft.com/office/drawing/2014/main" id="{4B37432C-E5BA-4513-A24C-46FBA5EDF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3ED8CB-5517-4ABB-893D-B865C454F6B7}"/>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924792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689E-9013-4A71-8690-198B7E52EB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03C7EB-4EF6-461E-9CEB-93CC3B873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565FE1-A4F9-4C9B-AB8D-19FD8272B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F49ADE-C50D-4A53-89B5-C7C4F268DA1A}"/>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6" name="Footer Placeholder 5">
            <a:extLst>
              <a:ext uri="{FF2B5EF4-FFF2-40B4-BE49-F238E27FC236}">
                <a16:creationId xmlns:a16="http://schemas.microsoft.com/office/drawing/2014/main" id="{F0D3E7F5-ABD9-4593-9B17-730CE552D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6C3F7E-9E48-4516-A631-34677FAF6B23}"/>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596929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790A-8B59-4DC8-8740-F9D77F4CB0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8B45B1-2226-4B79-8F6A-B40A68846E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B0380-D082-492A-9D3F-CC2CA5B57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B3D1D-20DB-4526-B87D-FCDE5F1E751E}"/>
              </a:ext>
            </a:extLst>
          </p:cNvPr>
          <p:cNvSpPr>
            <a:spLocks noGrp="1"/>
          </p:cNvSpPr>
          <p:nvPr>
            <p:ph type="dt" sz="half" idx="10"/>
          </p:nvPr>
        </p:nvSpPr>
        <p:spPr/>
        <p:txBody>
          <a:bodyPr/>
          <a:lstStyle/>
          <a:p>
            <a:fld id="{FE6D87A6-5EB1-4B50-85E8-AD0AEE406A46}" type="datetimeFigureOut">
              <a:rPr lang="en-US" smtClean="0"/>
              <a:t>2023-01-14</a:t>
            </a:fld>
            <a:endParaRPr lang="en-US"/>
          </a:p>
        </p:txBody>
      </p:sp>
      <p:sp>
        <p:nvSpPr>
          <p:cNvPr id="6" name="Footer Placeholder 5">
            <a:extLst>
              <a:ext uri="{FF2B5EF4-FFF2-40B4-BE49-F238E27FC236}">
                <a16:creationId xmlns:a16="http://schemas.microsoft.com/office/drawing/2014/main" id="{5732ABDB-2C35-42E0-8620-EDE52DB24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19CCEE-C823-424E-97D6-E1E5DD971F35}"/>
              </a:ext>
            </a:extLst>
          </p:cNvPr>
          <p:cNvSpPr>
            <a:spLocks noGrp="1"/>
          </p:cNvSpPr>
          <p:nvPr>
            <p:ph type="sldNum" sz="quarter" idx="12"/>
          </p:nvPr>
        </p:nvSpPr>
        <p:spPr/>
        <p:txBody>
          <a:bodyPr/>
          <a:lstStyle/>
          <a:p>
            <a:fld id="{A8B5E4D2-0098-4709-AD17-C358CCDA88D9}" type="slidenum">
              <a:rPr lang="en-US" smtClean="0"/>
              <a:t>‹#›</a:t>
            </a:fld>
            <a:endParaRPr lang="en-US"/>
          </a:p>
        </p:txBody>
      </p:sp>
    </p:spTree>
    <p:extLst>
      <p:ext uri="{BB962C8B-B14F-4D97-AF65-F5344CB8AC3E}">
        <p14:creationId xmlns:p14="http://schemas.microsoft.com/office/powerpoint/2010/main" val="307663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F0D777-86DF-4B9E-99C5-E4DC661213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5BC51-3C9D-46DC-A696-59B41EB1B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C3CCAD-A877-46DB-9F42-3E70A046D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D87A6-5EB1-4B50-85E8-AD0AEE406A46}" type="datetimeFigureOut">
              <a:rPr lang="en-US" smtClean="0"/>
              <a:t>2023-01-14</a:t>
            </a:fld>
            <a:endParaRPr lang="en-US"/>
          </a:p>
        </p:txBody>
      </p:sp>
      <p:sp>
        <p:nvSpPr>
          <p:cNvPr id="5" name="Footer Placeholder 4">
            <a:extLst>
              <a:ext uri="{FF2B5EF4-FFF2-40B4-BE49-F238E27FC236}">
                <a16:creationId xmlns:a16="http://schemas.microsoft.com/office/drawing/2014/main" id="{5F27D569-2ABB-472A-881E-9D5D179F4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C4BB31-831C-4B18-A97E-A24423894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B5E4D2-0098-4709-AD17-C358CCDA88D9}" type="slidenum">
              <a:rPr lang="en-US" smtClean="0"/>
              <a:t>‹#›</a:t>
            </a:fld>
            <a:endParaRPr lang="en-US"/>
          </a:p>
        </p:txBody>
      </p:sp>
    </p:spTree>
    <p:extLst>
      <p:ext uri="{BB962C8B-B14F-4D97-AF65-F5344CB8AC3E}">
        <p14:creationId xmlns:p14="http://schemas.microsoft.com/office/powerpoint/2010/main" val="3446246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2.png"/><Relationship Id="rId12"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6.png"/><Relationship Id="rId1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2.png"/><Relationship Id="rId12"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6.png"/><Relationship Id="rId1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9.png"/><Relationship Id="rId5" Type="http://schemas.microsoft.com/office/2017/06/relationships/model3d" Target="../media/model3d2.glb"/><Relationship Id="rId10" Type="http://schemas.openxmlformats.org/officeDocument/2006/relationships/image" Target="../media/image8.png"/><Relationship Id="rId4" Type="http://schemas.openxmlformats.org/officeDocument/2006/relationships/image" Target="../media/image5.png"/><Relationship Id="rId9" Type="http://schemas.microsoft.com/office/2017/06/relationships/model3d" Target="../media/model3d4.glb"/></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53713D-BAD9-4B32-97FE-270DCA41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48" y="1836055"/>
            <a:ext cx="7670287" cy="5044442"/>
          </a:xfrm>
          <a:prstGeom prst="rect">
            <a:avLst/>
          </a:prstGeom>
        </p:spPr>
      </p:pic>
      <p:pic>
        <p:nvPicPr>
          <p:cNvPr id="16" name="Picture 15">
            <a:extLst>
              <a:ext uri="{FF2B5EF4-FFF2-40B4-BE49-F238E27FC236}">
                <a16:creationId xmlns:a16="http://schemas.microsoft.com/office/drawing/2014/main" id="{D9506481-CD3B-4A61-BB16-71FC152C1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8692"/>
            <a:ext cx="5612744" cy="3600863"/>
          </a:xfrm>
          <a:prstGeom prst="rect">
            <a:avLst/>
          </a:prstGeom>
        </p:spPr>
      </p:pic>
      <p:grpSp>
        <p:nvGrpSpPr>
          <p:cNvPr id="8" name="Group 7">
            <a:extLst>
              <a:ext uri="{FF2B5EF4-FFF2-40B4-BE49-F238E27FC236}">
                <a16:creationId xmlns:a16="http://schemas.microsoft.com/office/drawing/2014/main" id="{F2785A76-1A39-4884-87BD-D54ABEE2F163}"/>
              </a:ext>
            </a:extLst>
          </p:cNvPr>
          <p:cNvGrpSpPr/>
          <p:nvPr/>
        </p:nvGrpSpPr>
        <p:grpSpPr>
          <a:xfrm>
            <a:off x="8536923" y="5613399"/>
            <a:ext cx="3461113" cy="1041400"/>
            <a:chOff x="1485900" y="1143000"/>
            <a:chExt cx="3543300" cy="1041400"/>
          </a:xfrm>
        </p:grpSpPr>
        <p:sp>
          <p:nvSpPr>
            <p:cNvPr id="4" name="Rectangle: Rounded Corners 3">
              <a:extLst>
                <a:ext uri="{FF2B5EF4-FFF2-40B4-BE49-F238E27FC236}">
                  <a16:creationId xmlns:a16="http://schemas.microsoft.com/office/drawing/2014/main" id="{8B56D767-A8DB-4D92-9B52-E9F23B82366C}"/>
                </a:ext>
              </a:extLst>
            </p:cNvPr>
            <p:cNvSpPr/>
            <p:nvPr/>
          </p:nvSpPr>
          <p:spPr>
            <a:xfrm>
              <a:off x="1485900" y="1143000"/>
              <a:ext cx="3543300" cy="1041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BFDCFAC-B0B4-4C81-8A22-3397FBE16CCF}"/>
                </a:ext>
              </a:extLst>
            </p:cNvPr>
            <p:cNvSpPr/>
            <p:nvPr/>
          </p:nvSpPr>
          <p:spPr>
            <a:xfrm>
              <a:off x="1600200" y="1346200"/>
              <a:ext cx="8001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A0959D67-536F-43DF-A3E1-9896EF3547EB}"/>
                </a:ext>
              </a:extLst>
            </p:cNvPr>
            <p:cNvSpPr/>
            <p:nvPr/>
          </p:nvSpPr>
          <p:spPr>
            <a:xfrm rot="5400000">
              <a:off x="1854200" y="1536700"/>
              <a:ext cx="381000" cy="3175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80FF32-6B90-434C-A713-7D5FFE4F8F4A}"/>
                </a:ext>
              </a:extLst>
            </p:cNvPr>
            <p:cNvSpPr txBox="1"/>
            <p:nvPr/>
          </p:nvSpPr>
          <p:spPr>
            <a:xfrm>
              <a:off x="2641600" y="1433840"/>
              <a:ext cx="2298700" cy="523220"/>
            </a:xfrm>
            <a:prstGeom prst="rect">
              <a:avLst/>
            </a:prstGeom>
            <a:noFill/>
          </p:spPr>
          <p:txBody>
            <a:bodyPr wrap="square" rtlCol="0">
              <a:spAutoFit/>
            </a:bodyPr>
            <a:lstStyle/>
            <a:p>
              <a:r>
                <a:rPr lang="en-US" sz="2800" dirty="0">
                  <a:solidFill>
                    <a:schemeClr val="bg1"/>
                  </a:solidFill>
                </a:rPr>
                <a:t>WATCH NOW</a:t>
              </a:r>
            </a:p>
          </p:txBody>
        </p:sp>
      </p:grpSp>
      <p:pic>
        <p:nvPicPr>
          <p:cNvPr id="10" name="Picture 9">
            <a:extLst>
              <a:ext uri="{FF2B5EF4-FFF2-40B4-BE49-F238E27FC236}">
                <a16:creationId xmlns:a16="http://schemas.microsoft.com/office/drawing/2014/main" id="{D71DDF5E-8DDB-438C-8940-DEAB95AE81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780" y="-35562"/>
            <a:ext cx="4176220" cy="3698241"/>
          </a:xfrm>
          <a:prstGeom prst="rect">
            <a:avLst/>
          </a:prstGeom>
        </p:spPr>
      </p:pic>
      <p:sp>
        <p:nvSpPr>
          <p:cNvPr id="17" name="Rectangle: Rounded Corners 16">
            <a:extLst>
              <a:ext uri="{FF2B5EF4-FFF2-40B4-BE49-F238E27FC236}">
                <a16:creationId xmlns:a16="http://schemas.microsoft.com/office/drawing/2014/main" id="{0F1C8CA3-9835-4DE5-B9FC-5A30AF9283B8}"/>
              </a:ext>
            </a:extLst>
          </p:cNvPr>
          <p:cNvSpPr/>
          <p:nvPr/>
        </p:nvSpPr>
        <p:spPr>
          <a:xfrm>
            <a:off x="645967" y="5384800"/>
            <a:ext cx="4056662" cy="14956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800000"/>
                </a:highlight>
              </a:rPr>
              <a:t>Theory + LAB + Documents </a:t>
            </a:r>
            <a:r>
              <a:rPr lang="en-US" dirty="0">
                <a:highlight>
                  <a:srgbClr val="000000"/>
                </a:highlight>
                <a:sym typeface="Wingdings" panose="05000000000000000000" pitchFamily="2" charset="2"/>
              </a:rPr>
              <a:t></a:t>
            </a:r>
            <a:r>
              <a:rPr lang="en-US" dirty="0">
                <a:highlight>
                  <a:srgbClr val="800000"/>
                </a:highlight>
              </a:rPr>
              <a:t> All free</a:t>
            </a:r>
          </a:p>
        </p:txBody>
      </p:sp>
      <p:pic>
        <p:nvPicPr>
          <p:cNvPr id="14" name="Picture 13">
            <a:extLst>
              <a:ext uri="{FF2B5EF4-FFF2-40B4-BE49-F238E27FC236}">
                <a16:creationId xmlns:a16="http://schemas.microsoft.com/office/drawing/2014/main" id="{2715342E-7CE1-4A9F-BEC7-04DEDCA71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924902" cy="3279634"/>
          </a:xfrm>
          <a:prstGeom prst="rect">
            <a:avLst/>
          </a:prstGeom>
        </p:spPr>
      </p:pic>
      <p:sp>
        <p:nvSpPr>
          <p:cNvPr id="18" name="Scroll: Horizontal 17">
            <a:extLst>
              <a:ext uri="{FF2B5EF4-FFF2-40B4-BE49-F238E27FC236}">
                <a16:creationId xmlns:a16="http://schemas.microsoft.com/office/drawing/2014/main" id="{D55DA684-871E-4081-8520-FB99D4CB1390}"/>
              </a:ext>
            </a:extLst>
          </p:cNvPr>
          <p:cNvSpPr/>
          <p:nvPr/>
        </p:nvSpPr>
        <p:spPr>
          <a:xfrm>
            <a:off x="3361300" y="3329579"/>
            <a:ext cx="3136880" cy="2333765"/>
          </a:xfrm>
          <a:prstGeom prst="horizontalScroll">
            <a:avLst/>
          </a:prstGeom>
          <a:solidFill>
            <a:schemeClr val="tx1">
              <a:lumMod val="95000"/>
              <a:lumOff val="5000"/>
            </a:schemeClr>
          </a:solidFill>
          <a:ln>
            <a:noFill/>
          </a:ln>
          <a:scene3d>
            <a:camera prst="perspectiveAbove"/>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3" name="Rectangle 2">
            <a:extLst>
              <a:ext uri="{FF2B5EF4-FFF2-40B4-BE49-F238E27FC236}">
                <a16:creationId xmlns:a16="http://schemas.microsoft.com/office/drawing/2014/main" id="{A639E636-CA3C-4DD1-88E5-CCC4F0C3C880}"/>
              </a:ext>
            </a:extLst>
          </p:cNvPr>
          <p:cNvSpPr/>
          <p:nvPr/>
        </p:nvSpPr>
        <p:spPr>
          <a:xfrm>
            <a:off x="3858955" y="4349758"/>
            <a:ext cx="2265350" cy="3614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NameSpace</a:t>
            </a:r>
            <a:endParaRPr lang="en-US" dirty="0"/>
          </a:p>
        </p:txBody>
      </p:sp>
    </p:spTree>
    <p:extLst>
      <p:ext uri="{BB962C8B-B14F-4D97-AF65-F5344CB8AC3E}">
        <p14:creationId xmlns:p14="http://schemas.microsoft.com/office/powerpoint/2010/main" val="4044254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66000">
                                          <p:cBhvr additive="base">
                                            <p:cTn id="7" dur="3000" fill="hold"/>
                                            <p:tgtEl>
                                              <p:spTgt spid="12"/>
                                            </p:tgtEl>
                                            <p:attrNameLst>
                                              <p:attrName>ppt_x</p:attrName>
                                            </p:attrNameLst>
                                          </p:cBhvr>
                                          <p:tavLst>
                                            <p:tav tm="0">
                                              <p:val>
                                                <p:strVal val="#ppt_x"/>
                                              </p:val>
                                            </p:tav>
                                            <p:tav tm="100000">
                                              <p:val>
                                                <p:strVal val="#ppt_x"/>
                                              </p:val>
                                            </p:tav>
                                          </p:tavLst>
                                        </p:anim>
                                        <p:anim calcmode="lin" valueType="num" p14:bounceEnd="66000">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6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6000">
                                          <p:cBhvr additive="base">
                                            <p:cTn id="11" dur="3000" fill="hold"/>
                                            <p:tgtEl>
                                              <p:spTgt spid="8"/>
                                            </p:tgtEl>
                                            <p:attrNameLst>
                                              <p:attrName>ppt_x</p:attrName>
                                            </p:attrNameLst>
                                          </p:cBhvr>
                                          <p:tavLst>
                                            <p:tav tm="0">
                                              <p:val>
                                                <p:strVal val="#ppt_x"/>
                                              </p:val>
                                            </p:tav>
                                            <p:tav tm="100000">
                                              <p:val>
                                                <p:strVal val="#ppt_x"/>
                                              </p:val>
                                            </p:tav>
                                          </p:tavLst>
                                        </p:anim>
                                        <p:anim calcmode="lin" valueType="num" p14:bounceEnd="66000">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6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6000">
                                          <p:cBhvr additive="base">
                                            <p:cTn id="15" dur="3000" fill="hold"/>
                                            <p:tgtEl>
                                              <p:spTgt spid="10"/>
                                            </p:tgtEl>
                                            <p:attrNameLst>
                                              <p:attrName>ppt_x</p:attrName>
                                            </p:attrNameLst>
                                          </p:cBhvr>
                                          <p:tavLst>
                                            <p:tav tm="0">
                                              <p:val>
                                                <p:strVal val="#ppt_x"/>
                                              </p:val>
                                            </p:tav>
                                            <p:tav tm="100000">
                                              <p:val>
                                                <p:strVal val="#ppt_x"/>
                                              </p:val>
                                            </p:tav>
                                          </p:tavLst>
                                        </p:anim>
                                        <p:anim calcmode="lin" valueType="num" p14:bounceEnd="66000">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6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66000">
                                          <p:cBhvr additive="base">
                                            <p:cTn id="19" dur="3000" fill="hold"/>
                                            <p:tgtEl>
                                              <p:spTgt spid="14"/>
                                            </p:tgtEl>
                                            <p:attrNameLst>
                                              <p:attrName>ppt_x</p:attrName>
                                            </p:attrNameLst>
                                          </p:cBhvr>
                                          <p:tavLst>
                                            <p:tav tm="0">
                                              <p:val>
                                                <p:strVal val="#ppt_x"/>
                                              </p:val>
                                            </p:tav>
                                            <p:tav tm="100000">
                                              <p:val>
                                                <p:strVal val="#ppt_x"/>
                                              </p:val>
                                            </p:tav>
                                          </p:tavLst>
                                        </p:anim>
                                        <p:anim calcmode="lin" valueType="num" p14:bounceEnd="66000">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6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66000">
                                          <p:cBhvr additive="base">
                                            <p:cTn id="23" dur="3000" fill="hold"/>
                                            <p:tgtEl>
                                              <p:spTgt spid="16"/>
                                            </p:tgtEl>
                                            <p:attrNameLst>
                                              <p:attrName>ppt_x</p:attrName>
                                            </p:attrNameLst>
                                          </p:cBhvr>
                                          <p:tavLst>
                                            <p:tav tm="0">
                                              <p:val>
                                                <p:strVal val="#ppt_x"/>
                                              </p:val>
                                            </p:tav>
                                            <p:tav tm="100000">
                                              <p:val>
                                                <p:strVal val="#ppt_x"/>
                                              </p:val>
                                            </p:tav>
                                          </p:tavLst>
                                        </p:anim>
                                        <p:anim calcmode="lin" valueType="num" p14:bounceEnd="66000">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6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66000">
                                          <p:cBhvr additive="base">
                                            <p:cTn id="27" dur="3000" fill="hold"/>
                                            <p:tgtEl>
                                              <p:spTgt spid="17"/>
                                            </p:tgtEl>
                                            <p:attrNameLst>
                                              <p:attrName>ppt_x</p:attrName>
                                            </p:attrNameLst>
                                          </p:cBhvr>
                                          <p:tavLst>
                                            <p:tav tm="0">
                                              <p:val>
                                                <p:strVal val="#ppt_x"/>
                                              </p:val>
                                            </p:tav>
                                            <p:tav tm="100000">
                                              <p:val>
                                                <p:strVal val="#ppt_x"/>
                                              </p:val>
                                            </p:tav>
                                          </p:tavLst>
                                        </p:anim>
                                        <p:anim calcmode="lin" valueType="num" p14:bounceEnd="66000">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6000">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14:bounceEnd="66000">
                                          <p:cBhvr additive="base">
                                            <p:cTn id="31" dur="3000" fill="hold"/>
                                            <p:tgtEl>
                                              <p:spTgt spid="18"/>
                                            </p:tgtEl>
                                            <p:attrNameLst>
                                              <p:attrName>ppt_x</p:attrName>
                                            </p:attrNameLst>
                                          </p:cBhvr>
                                          <p:tavLst>
                                            <p:tav tm="0">
                                              <p:val>
                                                <p:strVal val="#ppt_x"/>
                                              </p:val>
                                            </p:tav>
                                            <p:tav tm="100000">
                                              <p:val>
                                                <p:strVal val="#ppt_x"/>
                                              </p:val>
                                            </p:tav>
                                          </p:tavLst>
                                        </p:anim>
                                        <p:anim calcmode="lin" valueType="num" p14:bounceEnd="66000">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250" autoRev="1" fill="remove"/>
                                            <p:tgtEl>
                                              <p:spTgt spid="18"/>
                                            </p:tgtEl>
                                            <p:attrNameLst>
                                              <p:attrName>style.color</p:attrName>
                                            </p:attrNameLst>
                                          </p:cBhvr>
                                          <p:to>
                                            <a:schemeClr val="bg1"/>
                                          </p:to>
                                        </p:animClr>
                                        <p:animClr clrSpc="rgb" dir="cw">
                                          <p:cBhvr>
                                            <p:cTn id="36" dur="250" autoRev="1" fill="remove"/>
                                            <p:tgtEl>
                                              <p:spTgt spid="18"/>
                                            </p:tgtEl>
                                            <p:attrNameLst>
                                              <p:attrName>fillcolor</p:attrName>
                                            </p:attrNameLst>
                                          </p:cBhvr>
                                          <p:to>
                                            <a:schemeClr val="bg1"/>
                                          </p:to>
                                        </p:animClr>
                                        <p:set>
                                          <p:cBhvr>
                                            <p:cTn id="37" dur="250" autoRev="1" fill="remove"/>
                                            <p:tgtEl>
                                              <p:spTgt spid="18"/>
                                            </p:tgtEl>
                                            <p:attrNameLst>
                                              <p:attrName>fill.type</p:attrName>
                                            </p:attrNameLst>
                                          </p:cBhvr>
                                          <p:to>
                                            <p:strVal val="solid"/>
                                          </p:to>
                                        </p:set>
                                        <p:set>
                                          <p:cBhvr>
                                            <p:cTn id="38" dur="250" autoRev="1" fill="remove"/>
                                            <p:tgtEl>
                                              <p:spTgt spid="18"/>
                                            </p:tgtEl>
                                            <p:attrNameLst>
                                              <p:attrName>fill.on</p:attrName>
                                            </p:attrNameLst>
                                          </p:cBhvr>
                                          <p:to>
                                            <p:strVal val="true"/>
                                          </p:to>
                                        </p:set>
                                      </p:childTnLst>
                                    </p:cTn>
                                  </p:par>
                                </p:childTnLst>
                              </p:cTn>
                            </p:par>
                            <p:par>
                              <p:cTn id="39" fill="hold">
                                <p:stCondLst>
                                  <p:cond delay="3500"/>
                                </p:stCondLst>
                                <p:childTnLst>
                                  <p:par>
                                    <p:cTn id="40" presetID="34" presetClass="emph" presetSubtype="0" fill="hold" grpId="2" nodeType="afterEffect">
                                      <p:stCondLst>
                                        <p:cond delay="0"/>
                                      </p:stCondLst>
                                      <p:iterate type="lt">
                                        <p:tmPct val="10000"/>
                                      </p:iterate>
                                      <p:childTnLst>
                                        <p:animMotion origin="layout" path="M 3.125E-6 -4.07407E-6 L 3.125E-6 -0.07222 " pathEditMode="relative" rAng="0" ptsTypes="AA">
                                          <p:cBhvr>
                                            <p:cTn id="41" dur="250" accel="50000" decel="50000" autoRev="1" fill="hold">
                                              <p:stCondLst>
                                                <p:cond delay="0"/>
                                              </p:stCondLst>
                                            </p:cTn>
                                            <p:tgtEl>
                                              <p:spTgt spid="18"/>
                                            </p:tgtEl>
                                            <p:attrNameLst>
                                              <p:attrName>ppt_x</p:attrName>
                                              <p:attrName>ppt_y</p:attrName>
                                            </p:attrNameLst>
                                          </p:cBhvr>
                                          <p:rCtr x="0" y="-3611"/>
                                        </p:animMotion>
                                        <p:animRot by="1500000">
                                          <p:cBhvr>
                                            <p:cTn id="42" dur="125" fill="hold">
                                              <p:stCondLst>
                                                <p:cond delay="0"/>
                                              </p:stCondLst>
                                            </p:cTn>
                                            <p:tgtEl>
                                              <p:spTgt spid="18"/>
                                            </p:tgtEl>
                                            <p:attrNameLst>
                                              <p:attrName>r</p:attrName>
                                            </p:attrNameLst>
                                          </p:cBhvr>
                                        </p:animRot>
                                        <p:animRot by="-1500000">
                                          <p:cBhvr>
                                            <p:cTn id="43" dur="125" fill="hold">
                                              <p:stCondLst>
                                                <p:cond delay="125"/>
                                              </p:stCondLst>
                                            </p:cTn>
                                            <p:tgtEl>
                                              <p:spTgt spid="18"/>
                                            </p:tgtEl>
                                            <p:attrNameLst>
                                              <p:attrName>r</p:attrName>
                                            </p:attrNameLst>
                                          </p:cBhvr>
                                        </p:animRot>
                                        <p:animRot by="-1500000">
                                          <p:cBhvr>
                                            <p:cTn id="44" dur="125" fill="hold">
                                              <p:stCondLst>
                                                <p:cond delay="250"/>
                                              </p:stCondLst>
                                            </p:cTn>
                                            <p:tgtEl>
                                              <p:spTgt spid="18"/>
                                            </p:tgtEl>
                                            <p:attrNameLst>
                                              <p:attrName>r</p:attrName>
                                            </p:attrNameLst>
                                          </p:cBhvr>
                                        </p:animRot>
                                        <p:animRot by="1500000">
                                          <p:cBhvr>
                                            <p:cTn id="45" dur="125" fill="hold">
                                              <p:stCondLst>
                                                <p:cond delay="375"/>
                                              </p:stCondLst>
                                            </p:cTn>
                                            <p:tgtEl>
                                              <p:spTgt spid="18"/>
                                            </p:tgtEl>
                                            <p:attrNameLst>
                                              <p:attrName>r</p:attrName>
                                            </p:attrNameLst>
                                          </p:cBhvr>
                                        </p:animRot>
                                      </p:childTnLst>
                                    </p:cTn>
                                  </p:par>
                                  <p:par>
                                    <p:cTn id="46" presetID="2" presetClass="entr" presetSubtype="1" fill="hold" grpId="0" nodeType="withEffect" p14:presetBounceEnd="66000">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14:bounceEnd="66000">
                                          <p:cBhvr additive="base">
                                            <p:cTn id="48" dur="3000" fill="hold"/>
                                            <p:tgtEl>
                                              <p:spTgt spid="3"/>
                                            </p:tgtEl>
                                            <p:attrNameLst>
                                              <p:attrName>ppt_x</p:attrName>
                                            </p:attrNameLst>
                                          </p:cBhvr>
                                          <p:tavLst>
                                            <p:tav tm="0">
                                              <p:val>
                                                <p:strVal val="#ppt_x"/>
                                              </p:val>
                                            </p:tav>
                                            <p:tav tm="100000">
                                              <p:val>
                                                <p:strVal val="#ppt_x"/>
                                              </p:val>
                                            </p:tav>
                                          </p:tavLst>
                                        </p:anim>
                                        <p:anim calcmode="lin" valueType="num" p14:bounceEnd="66000">
                                          <p:cBhvr additive="base">
                                            <p:cTn id="49" dur="3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0" fill="hold"/>
                                            <p:tgtEl>
                                              <p:spTgt spid="8"/>
                                            </p:tgtEl>
                                            <p:attrNameLst>
                                              <p:attrName>ppt_x</p:attrName>
                                            </p:attrNameLst>
                                          </p:cBhvr>
                                          <p:tavLst>
                                            <p:tav tm="0">
                                              <p:val>
                                                <p:strVal val="#ppt_x"/>
                                              </p:val>
                                            </p:tav>
                                            <p:tav tm="100000">
                                              <p:val>
                                                <p:strVal val="#ppt_x"/>
                                              </p:val>
                                            </p:tav>
                                          </p:tavLst>
                                        </p:anim>
                                        <p:anim calcmode="lin" valueType="num">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000" fill="hold"/>
                                            <p:tgtEl>
                                              <p:spTgt spid="10"/>
                                            </p:tgtEl>
                                            <p:attrNameLst>
                                              <p:attrName>ppt_x</p:attrName>
                                            </p:attrNameLst>
                                          </p:cBhvr>
                                          <p:tavLst>
                                            <p:tav tm="0">
                                              <p:val>
                                                <p:strVal val="#ppt_x"/>
                                              </p:val>
                                            </p:tav>
                                            <p:tav tm="100000">
                                              <p:val>
                                                <p:strVal val="#ppt_x"/>
                                              </p:val>
                                            </p:tav>
                                          </p:tavLst>
                                        </p:anim>
                                        <p:anim calcmode="lin" valueType="num">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000" fill="hold"/>
                                            <p:tgtEl>
                                              <p:spTgt spid="14"/>
                                            </p:tgtEl>
                                            <p:attrNameLst>
                                              <p:attrName>ppt_x</p:attrName>
                                            </p:attrNameLst>
                                          </p:cBhvr>
                                          <p:tavLst>
                                            <p:tav tm="0">
                                              <p:val>
                                                <p:strVal val="#ppt_x"/>
                                              </p:val>
                                            </p:tav>
                                            <p:tav tm="100000">
                                              <p:val>
                                                <p:strVal val="#ppt_x"/>
                                              </p:val>
                                            </p:tav>
                                          </p:tavLst>
                                        </p:anim>
                                        <p:anim calcmode="lin" valueType="num">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0" fill="hold"/>
                                            <p:tgtEl>
                                              <p:spTgt spid="16"/>
                                            </p:tgtEl>
                                            <p:attrNameLst>
                                              <p:attrName>ppt_x</p:attrName>
                                            </p:attrNameLst>
                                          </p:cBhvr>
                                          <p:tavLst>
                                            <p:tav tm="0">
                                              <p:val>
                                                <p:strVal val="#ppt_x"/>
                                              </p:val>
                                            </p:tav>
                                            <p:tav tm="100000">
                                              <p:val>
                                                <p:strVal val="#ppt_x"/>
                                              </p:val>
                                            </p:tav>
                                          </p:tavLst>
                                        </p:anim>
                                        <p:anim calcmode="lin" valueType="num">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000" fill="hold"/>
                                            <p:tgtEl>
                                              <p:spTgt spid="17"/>
                                            </p:tgtEl>
                                            <p:attrNameLst>
                                              <p:attrName>ppt_x</p:attrName>
                                            </p:attrNameLst>
                                          </p:cBhvr>
                                          <p:tavLst>
                                            <p:tav tm="0">
                                              <p:val>
                                                <p:strVal val="#ppt_x"/>
                                              </p:val>
                                            </p:tav>
                                            <p:tav tm="100000">
                                              <p:val>
                                                <p:strVal val="#ppt_x"/>
                                              </p:val>
                                            </p:tav>
                                          </p:tavLst>
                                        </p:anim>
                                        <p:anim calcmode="lin" valueType="num">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0" fill="hold"/>
                                            <p:tgtEl>
                                              <p:spTgt spid="18"/>
                                            </p:tgtEl>
                                            <p:attrNameLst>
                                              <p:attrName>ppt_x</p:attrName>
                                            </p:attrNameLst>
                                          </p:cBhvr>
                                          <p:tavLst>
                                            <p:tav tm="0">
                                              <p:val>
                                                <p:strVal val="#ppt_x"/>
                                              </p:val>
                                            </p:tav>
                                            <p:tav tm="100000">
                                              <p:val>
                                                <p:strVal val="#ppt_x"/>
                                              </p:val>
                                            </p:tav>
                                          </p:tavLst>
                                        </p:anim>
                                        <p:anim calcmode="lin" valueType="num">
                                          <p:cBhvr additive="base">
                                            <p:cTn id="32" dur="3000" fill="hold"/>
                                            <p:tgtEl>
                                              <p:spTgt spid="18"/>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3000" fill="hold"/>
                                            <p:tgtEl>
                                              <p:spTgt spid="13"/>
                                            </p:tgtEl>
                                            <p:attrNameLst>
                                              <p:attrName>ppt_x</p:attrName>
                                            </p:attrNameLst>
                                          </p:cBhvr>
                                          <p:tavLst>
                                            <p:tav tm="0">
                                              <p:val>
                                                <p:strVal val="#ppt_x"/>
                                              </p:val>
                                            </p:tav>
                                            <p:tav tm="100000">
                                              <p:val>
                                                <p:strVal val="#ppt_x"/>
                                              </p:val>
                                            </p:tav>
                                          </p:tavLst>
                                        </p:anim>
                                        <p:anim calcmode="lin" valueType="num">
                                          <p:cBhvr additive="base">
                                            <p:cTn id="36" dur="3000" fill="hold"/>
                                            <p:tgtEl>
                                              <p:spTgt spid="13"/>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3000" fill="hold"/>
                                            <p:tgtEl>
                                              <p:spTgt spid="19"/>
                                            </p:tgtEl>
                                            <p:attrNameLst>
                                              <p:attrName>ppt_x</p:attrName>
                                            </p:attrNameLst>
                                          </p:cBhvr>
                                          <p:tavLst>
                                            <p:tav tm="0">
                                              <p:val>
                                                <p:strVal val="#ppt_x"/>
                                              </p:val>
                                            </p:tav>
                                            <p:tav tm="100000">
                                              <p:val>
                                                <p:strVal val="#ppt_x"/>
                                              </p:val>
                                            </p:tav>
                                          </p:tavLst>
                                        </p:anim>
                                        <p:anim calcmode="lin" valueType="num">
                                          <p:cBhvr additive="base">
                                            <p:cTn id="40" dur="3000" fill="hold"/>
                                            <p:tgtEl>
                                              <p:spTgt spid="19"/>
                                            </p:tgtEl>
                                            <p:attrNameLst>
                                              <p:attrName>ppt_y</p:attrName>
                                            </p:attrNameLst>
                                          </p:cBhvr>
                                          <p:tavLst>
                                            <p:tav tm="0">
                                              <p:val>
                                                <p:strVal val="0-#ppt_h/2"/>
                                              </p:val>
                                            </p:tav>
                                            <p:tav tm="100000">
                                              <p:val>
                                                <p:strVal val="#ppt_y"/>
                                              </p:val>
                                            </p:tav>
                                          </p:tavLst>
                                        </p:anim>
                                      </p:childTnLst>
                                    </p:cTn>
                                  </p:par>
                                  <p:par>
                                    <p:cTn id="41" presetID="1" presetClass="entr" presetSubtype="0" fill="hold" grpId="0" nodeType="withEffect">
                                      <p:stCondLst>
                                        <p:cond delay="1800"/>
                                      </p:stCondLst>
                                      <p:childTnLst>
                                        <p:set>
                                          <p:cBhvr>
                                            <p:cTn id="42" dur="1" fill="hold">
                                              <p:stCondLst>
                                                <p:cond delay="0"/>
                                              </p:stCondLst>
                                            </p:cTn>
                                            <p:tgtEl>
                                              <p:spTgt spid="2"/>
                                            </p:tgtEl>
                                            <p:attrNameLst>
                                              <p:attrName>style.visibility</p:attrName>
                                            </p:attrNameLst>
                                          </p:cBhvr>
                                          <p:to>
                                            <p:strVal val="visible"/>
                                          </p:to>
                                        </p:set>
                                      </p:childTnLst>
                                    </p:cTn>
                                  </p:par>
                                </p:childTnLst>
                              </p:cTn>
                            </p:par>
                            <p:par>
                              <p:cTn id="43" fill="hold">
                                <p:stCondLst>
                                  <p:cond delay="3200"/>
                                </p:stCondLst>
                                <p:childTnLst>
                                  <p:par>
                                    <p:cTn id="44" presetID="27" presetClass="emph" presetSubtype="0" fill="remove" grpId="1" nodeType="afterEffect">
                                      <p:stCondLst>
                                        <p:cond delay="0"/>
                                      </p:stCondLst>
                                      <p:iterate type="lt">
                                        <p:tmPct val="0"/>
                                      </p:iterate>
                                      <p:childTnLst>
                                        <p:animClr clrSpc="rgb" dir="cw">
                                          <p:cBhvr override="childStyle">
                                            <p:cTn id="45" dur="250" autoRev="1" fill="remove"/>
                                            <p:tgtEl>
                                              <p:spTgt spid="18"/>
                                            </p:tgtEl>
                                            <p:attrNameLst>
                                              <p:attrName>style.color</p:attrName>
                                            </p:attrNameLst>
                                          </p:cBhvr>
                                          <p:to>
                                            <a:schemeClr val="bg1"/>
                                          </p:to>
                                        </p:animClr>
                                        <p:animClr clrSpc="rgb" dir="cw">
                                          <p:cBhvr>
                                            <p:cTn id="46" dur="250" autoRev="1" fill="remove"/>
                                            <p:tgtEl>
                                              <p:spTgt spid="18"/>
                                            </p:tgtEl>
                                            <p:attrNameLst>
                                              <p:attrName>fillcolor</p:attrName>
                                            </p:attrNameLst>
                                          </p:cBhvr>
                                          <p:to>
                                            <a:schemeClr val="bg1"/>
                                          </p:to>
                                        </p:animClr>
                                        <p:set>
                                          <p:cBhvr>
                                            <p:cTn id="47" dur="250" autoRev="1" fill="remove"/>
                                            <p:tgtEl>
                                              <p:spTgt spid="18"/>
                                            </p:tgtEl>
                                            <p:attrNameLst>
                                              <p:attrName>fill.type</p:attrName>
                                            </p:attrNameLst>
                                          </p:cBhvr>
                                          <p:to>
                                            <p:strVal val="solid"/>
                                          </p:to>
                                        </p:set>
                                        <p:set>
                                          <p:cBhvr>
                                            <p:cTn id="48" dur="250" autoRev="1" fill="remove"/>
                                            <p:tgtEl>
                                              <p:spTgt spid="18"/>
                                            </p:tgtEl>
                                            <p:attrNameLst>
                                              <p:attrName>fill.on</p:attrName>
                                            </p:attrNameLst>
                                          </p:cBhvr>
                                          <p:to>
                                            <p:strVal val="true"/>
                                          </p:to>
                                        </p:set>
                                      </p:childTnLst>
                                    </p:cTn>
                                  </p:par>
                                </p:childTnLst>
                              </p:cTn>
                            </p:par>
                            <p:par>
                              <p:cTn id="49" fill="hold">
                                <p:stCondLst>
                                  <p:cond delay="3700"/>
                                </p:stCondLst>
                                <p:childTnLst>
                                  <p:par>
                                    <p:cTn id="50" presetID="34" presetClass="emph" presetSubtype="0" fill="hold" grpId="2" nodeType="afterEffect">
                                      <p:stCondLst>
                                        <p:cond delay="0"/>
                                      </p:stCondLst>
                                      <p:iterate type="lt">
                                        <p:tmPct val="10000"/>
                                      </p:iterate>
                                      <p:childTnLst>
                                        <p:animMotion origin="layout" path="M 3.125E-6 -4.07407E-6 L 3.125E-6 -0.07222 " pathEditMode="relative" rAng="0" ptsTypes="AA">
                                          <p:cBhvr>
                                            <p:cTn id="51" dur="250" accel="50000" decel="50000" autoRev="1" fill="hold">
                                              <p:stCondLst>
                                                <p:cond delay="0"/>
                                              </p:stCondLst>
                                            </p:cTn>
                                            <p:tgtEl>
                                              <p:spTgt spid="18"/>
                                            </p:tgtEl>
                                            <p:attrNameLst>
                                              <p:attrName>ppt_x</p:attrName>
                                              <p:attrName>ppt_y</p:attrName>
                                            </p:attrNameLst>
                                          </p:cBhvr>
                                          <p:rCtr x="0" y="-3611"/>
                                        </p:animMotion>
                                        <p:animRot by="1500000">
                                          <p:cBhvr>
                                            <p:cTn id="52" dur="125" fill="hold">
                                              <p:stCondLst>
                                                <p:cond delay="0"/>
                                              </p:stCondLst>
                                            </p:cTn>
                                            <p:tgtEl>
                                              <p:spTgt spid="18"/>
                                            </p:tgtEl>
                                            <p:attrNameLst>
                                              <p:attrName>r</p:attrName>
                                            </p:attrNameLst>
                                          </p:cBhvr>
                                        </p:animRot>
                                        <p:animRot by="-1500000">
                                          <p:cBhvr>
                                            <p:cTn id="53" dur="125" fill="hold">
                                              <p:stCondLst>
                                                <p:cond delay="125"/>
                                              </p:stCondLst>
                                            </p:cTn>
                                            <p:tgtEl>
                                              <p:spTgt spid="18"/>
                                            </p:tgtEl>
                                            <p:attrNameLst>
                                              <p:attrName>r</p:attrName>
                                            </p:attrNameLst>
                                          </p:cBhvr>
                                        </p:animRot>
                                        <p:animRot by="-1500000">
                                          <p:cBhvr>
                                            <p:cTn id="54" dur="125" fill="hold">
                                              <p:stCondLst>
                                                <p:cond delay="250"/>
                                              </p:stCondLst>
                                            </p:cTn>
                                            <p:tgtEl>
                                              <p:spTgt spid="18"/>
                                            </p:tgtEl>
                                            <p:attrNameLst>
                                              <p:attrName>r</p:attrName>
                                            </p:attrNameLst>
                                          </p:cBhvr>
                                        </p:animRot>
                                        <p:animRot by="1500000">
                                          <p:cBhvr>
                                            <p:cTn id="55" dur="125" fill="hold">
                                              <p:stCondLst>
                                                <p:cond delay="375"/>
                                              </p:stCondLst>
                                            </p:cTn>
                                            <p:tgtEl>
                                              <p:spTgt spid="18"/>
                                            </p:tgtEl>
                                            <p:attrNameLst>
                                              <p:attrName>r</p:attrName>
                                            </p:attrNameLst>
                                          </p:cBhvr>
                                        </p:animRot>
                                      </p:childTnLst>
                                    </p:cTn>
                                  </p:par>
                                  <p:par>
                                    <p:cTn id="56" presetID="2" presetClass="entr" presetSubtype="1" fill="hold" grpId="0" nodeType="with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3000" fill="hold"/>
                                            <p:tgtEl>
                                              <p:spTgt spid="3"/>
                                            </p:tgtEl>
                                            <p:attrNameLst>
                                              <p:attrName>ppt_x</p:attrName>
                                            </p:attrNameLst>
                                          </p:cBhvr>
                                          <p:tavLst>
                                            <p:tav tm="0">
                                              <p:val>
                                                <p:strVal val="#ppt_x"/>
                                              </p:val>
                                            </p:tav>
                                            <p:tav tm="100000">
                                              <p:val>
                                                <p:strVal val="#ppt_x"/>
                                              </p:val>
                                            </p:tav>
                                          </p:tavLst>
                                        </p:anim>
                                        <p:anim calcmode="lin" valueType="num">
                                          <p:cBhvr additive="base">
                                            <p:cTn id="59" dur="3000" fill="hold"/>
                                            <p:tgtEl>
                                              <p:spTgt spid="3"/>
                                            </p:tgtEl>
                                            <p:attrNameLst>
                                              <p:attrName>ppt_y</p:attrName>
                                            </p:attrNameLst>
                                          </p:cBhvr>
                                          <p:tavLst>
                                            <p:tav tm="0">
                                              <p:val>
                                                <p:strVal val="0-#ppt_h/2"/>
                                              </p:val>
                                            </p:tav>
                                            <p:tav tm="100000">
                                              <p:val>
                                                <p:strVal val="#ppt_y"/>
                                              </p:val>
                                            </p:tav>
                                          </p:tavLst>
                                        </p:anim>
                                      </p:childTnLst>
                                    </p:cTn>
                                  </p:par>
                                </p:childTnLst>
                              </p:cTn>
                            </p:par>
                            <p:par>
                              <p:cTn id="60" fill="hold">
                                <p:stCondLst>
                                  <p:cond delay="6700"/>
                                </p:stCondLst>
                                <p:childTnLst>
                                  <p:par>
                                    <p:cTn id="61" presetID="21" presetClass="entr" presetSubtype="1" repeatCount="indefinite"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heel(1)">
                                          <p:cBhvr>
                                            <p:cTn id="63" dur="5000"/>
                                            <p:tgtEl>
                                              <p:spTgt spid="15"/>
                                            </p:tgtEl>
                                          </p:cBhvr>
                                        </p:animEffect>
                                      </p:childTnLst>
                                    </p:cTn>
                                  </p:par>
                                </p:childTnLst>
                              </p:cTn>
                            </p:par>
                            <p:par>
                              <p:cTn id="64" fill="hold">
                                <p:stCondLst>
                                  <p:cond delay="11700"/>
                                </p:stCondLst>
                                <p:childTnLst>
                                  <p:par>
                                    <p:cTn id="65" presetID="21" presetClass="entr" presetSubtype="1" repeatCount="indefinite"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heel(1)">
                                          <p:cBhvr>
                                            <p:cTn id="67" dur="5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13" grpId="0" animBg="1"/>
          <p:bldP spid="15" grpId="0" animBg="1"/>
          <p:bldP spid="19" grpId="0" animBg="1"/>
          <p:bldP spid="20" grpId="0" animBg="1"/>
          <p:bldP spid="2" grpId="0"/>
          <p:bldP spid="3"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C51272-45ED-46E3-BBE3-75EE52C18363}"/>
              </a:ext>
            </a:extLst>
          </p:cNvPr>
          <p:cNvSpPr txBox="1"/>
          <p:nvPr/>
        </p:nvSpPr>
        <p:spPr>
          <a:xfrm>
            <a:off x="349321" y="205483"/>
            <a:ext cx="11842679" cy="5632311"/>
          </a:xfrm>
          <a:prstGeom prst="rect">
            <a:avLst/>
          </a:prstGeom>
          <a:noFill/>
        </p:spPr>
        <p:txBody>
          <a:bodyPr wrap="square">
            <a:spAutoFit/>
          </a:bodyPr>
          <a:lstStyle/>
          <a:p>
            <a:r>
              <a:rPr lang="en-US" sz="2400" b="1" dirty="0">
                <a:solidFill>
                  <a:schemeClr val="accent1"/>
                </a:solidFill>
              </a:rPr>
              <a:t>kube-system:</a:t>
            </a:r>
          </a:p>
          <a:p>
            <a:r>
              <a:rPr lang="en-US" sz="2400" dirty="0"/>
              <a:t>    Kubernetes system create the objects under this namespace. </a:t>
            </a:r>
          </a:p>
          <a:p>
            <a:endParaRPr lang="en-US" sz="2400" b="1" dirty="0">
              <a:solidFill>
                <a:schemeClr val="accent1"/>
              </a:solidFill>
            </a:endParaRPr>
          </a:p>
          <a:p>
            <a:r>
              <a:rPr lang="en-US" sz="2400" b="1" dirty="0">
                <a:solidFill>
                  <a:schemeClr val="accent1"/>
                </a:solidFill>
              </a:rPr>
              <a:t>default:</a:t>
            </a:r>
          </a:p>
          <a:p>
            <a:r>
              <a:rPr lang="en-US" sz="2400" dirty="0"/>
              <a:t>    One can start using your new cluster without creating a namespace.</a:t>
            </a:r>
          </a:p>
          <a:p>
            <a:endParaRPr lang="en-US" sz="2400" dirty="0"/>
          </a:p>
          <a:p>
            <a:r>
              <a:rPr lang="en-US" sz="2400" b="1" dirty="0">
                <a:solidFill>
                  <a:schemeClr val="accent1"/>
                </a:solidFill>
              </a:rPr>
              <a:t>kube-node-lease:</a:t>
            </a:r>
          </a:p>
          <a:p>
            <a:r>
              <a:rPr lang="en-US" sz="2400" dirty="0"/>
              <a:t>    This namespace holds Lease objects associated with each node. Node leases allow the </a:t>
            </a:r>
            <a:r>
              <a:rPr lang="en-US" sz="2400" dirty="0" err="1"/>
              <a:t>kubelet</a:t>
            </a:r>
            <a:r>
              <a:rPr lang="en-US" sz="2400" dirty="0"/>
              <a:t> to send heartbeats so that the control plane can detect node failure.</a:t>
            </a:r>
          </a:p>
          <a:p>
            <a:endParaRPr lang="en-US" sz="2400" dirty="0"/>
          </a:p>
          <a:p>
            <a:r>
              <a:rPr lang="en-US" sz="2400" b="1" dirty="0">
                <a:solidFill>
                  <a:schemeClr val="accent1"/>
                </a:solidFill>
              </a:rPr>
              <a:t>kube-public:</a:t>
            </a:r>
          </a:p>
          <a:p>
            <a:r>
              <a:rPr lang="en-US" sz="2400" dirty="0"/>
              <a:t>    This namespace is readable by all clients (including those not authenticated). This namespace is mostly reserved for cluster usage, in case that some resources should be visible and readable publicly throughout the whole cluster. The public aspect of this namespace is only a convention, not a requirement.</a:t>
            </a:r>
          </a:p>
        </p:txBody>
      </p:sp>
    </p:spTree>
    <p:extLst>
      <p:ext uri="{BB962C8B-B14F-4D97-AF65-F5344CB8AC3E}">
        <p14:creationId xmlns:p14="http://schemas.microsoft.com/office/powerpoint/2010/main" val="255683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wipe(left)">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wipe(left)">
                                      <p:cBhvr>
                                        <p:cTn id="17" dur="500"/>
                                        <p:tgtEl>
                                          <p:spTgt spid="5">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9" end="9"/>
                                            </p:txEl>
                                          </p:spTgt>
                                        </p:tgtEl>
                                        <p:attrNameLst>
                                          <p:attrName>style.visibility</p:attrName>
                                        </p:attrNameLst>
                                      </p:cBhvr>
                                      <p:to>
                                        <p:strVal val="visible"/>
                                      </p:to>
                                    </p:set>
                                    <p:animEffect transition="in" filter="wipe(left)">
                                      <p:cBhvr>
                                        <p:cTn id="22" dur="500"/>
                                        <p:tgtEl>
                                          <p:spTgt spid="5">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04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561542" y="2969543"/>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000" dirty="0">
                  <a:solidFill>
                    <a:schemeClr val="accent3"/>
                  </a:solidFill>
                </a:rPr>
                <a:t> </a:t>
              </a:r>
              <a:r>
                <a:rPr lang="en-US" sz="4800" dirty="0"/>
                <a:t>Where we can use the Namespaces.</a:t>
              </a:r>
              <a:endParaRPr lang="en-US" sz="4800" dirty="0">
                <a:solidFill>
                  <a:schemeClr val="accent3"/>
                </a:solidFill>
              </a:endParaRPr>
            </a:p>
          </p:txBody>
        </p:sp>
      </p:grpSp>
    </p:spTree>
    <p:extLst>
      <p:ext uri="{BB962C8B-B14F-4D97-AF65-F5344CB8AC3E}">
        <p14:creationId xmlns:p14="http://schemas.microsoft.com/office/powerpoint/2010/main" val="223885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00778-C56D-4B90-9318-92A69289817C}"/>
              </a:ext>
            </a:extLst>
          </p:cNvPr>
          <p:cNvSpPr>
            <a:spLocks noGrp="1"/>
          </p:cNvSpPr>
          <p:nvPr>
            <p:ph idx="1"/>
          </p:nvPr>
        </p:nvSpPr>
        <p:spPr>
          <a:xfrm>
            <a:off x="616449" y="328773"/>
            <a:ext cx="10737351" cy="5848190"/>
          </a:xfrm>
        </p:spPr>
        <p:txBody>
          <a:bodyPr/>
          <a:lstStyle/>
          <a:p>
            <a:pPr marL="514350" indent="-514350">
              <a:buAutoNum type="arabicPeriod"/>
            </a:pPr>
            <a:r>
              <a:rPr lang="en-US" dirty="0"/>
              <a:t>Grouping of resources. </a:t>
            </a:r>
          </a:p>
          <a:p>
            <a:pPr marL="514350" indent="-514350">
              <a:buAutoNum type="arabicPeriod"/>
            </a:pPr>
            <a:endParaRPr lang="en-US" dirty="0"/>
          </a:p>
          <a:p>
            <a:pPr marL="0" indent="0">
              <a:buNone/>
            </a:pPr>
            <a:endParaRPr lang="en-US" dirty="0"/>
          </a:p>
        </p:txBody>
      </p:sp>
      <p:sp>
        <p:nvSpPr>
          <p:cNvPr id="2" name="Rectangle 1">
            <a:extLst>
              <a:ext uri="{FF2B5EF4-FFF2-40B4-BE49-F238E27FC236}">
                <a16:creationId xmlns:a16="http://schemas.microsoft.com/office/drawing/2014/main" id="{BD04A751-7D12-4FDB-9BCF-E015988D189E}"/>
              </a:ext>
            </a:extLst>
          </p:cNvPr>
          <p:cNvSpPr/>
          <p:nvPr/>
        </p:nvSpPr>
        <p:spPr>
          <a:xfrm>
            <a:off x="1037690" y="1089061"/>
            <a:ext cx="6986427" cy="4500081"/>
          </a:xfrm>
          <a:prstGeom prst="rect">
            <a:avLst/>
          </a:prstGeom>
          <a:solidFill>
            <a:schemeClr val="bg1"/>
          </a:solidFill>
          <a:effectLst>
            <a:glow rad="139700">
              <a:schemeClr val="accent1">
                <a:satMod val="175000"/>
                <a:alpha val="40000"/>
              </a:schemeClr>
            </a:glow>
            <a:outerShdw blurRad="50800" dist="38100" dir="13500000" algn="br" rotWithShape="0">
              <a:prstClr val="black">
                <a:alpha val="40000"/>
              </a:prstClr>
            </a:outerShdw>
          </a:effectLst>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 Kubernetes Cluster</a:t>
            </a:r>
          </a:p>
        </p:txBody>
      </p:sp>
      <p:sp>
        <p:nvSpPr>
          <p:cNvPr id="4" name="Rectangle 3">
            <a:extLst>
              <a:ext uri="{FF2B5EF4-FFF2-40B4-BE49-F238E27FC236}">
                <a16:creationId xmlns:a16="http://schemas.microsoft.com/office/drawing/2014/main" id="{2D40B3B9-83E0-44A3-A5BD-1C11AEBFEE34}"/>
              </a:ext>
            </a:extLst>
          </p:cNvPr>
          <p:cNvSpPr/>
          <p:nvPr/>
        </p:nvSpPr>
        <p:spPr>
          <a:xfrm>
            <a:off x="1205129" y="1857203"/>
            <a:ext cx="2863584" cy="1356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Monitoring</a:t>
            </a:r>
          </a:p>
          <a:p>
            <a:pPr algn="ctr"/>
            <a:endParaRPr lang="en-US" dirty="0"/>
          </a:p>
        </p:txBody>
      </p:sp>
      <p:pic>
        <p:nvPicPr>
          <p:cNvPr id="6" name="Picture 5">
            <a:extLst>
              <a:ext uri="{FF2B5EF4-FFF2-40B4-BE49-F238E27FC236}">
                <a16:creationId xmlns:a16="http://schemas.microsoft.com/office/drawing/2014/main" id="{4285FEF6-507D-433C-9B1D-C7F6B066D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53" y="2456460"/>
            <a:ext cx="713752" cy="713752"/>
          </a:xfrm>
          <a:prstGeom prst="rect">
            <a:avLst/>
          </a:prstGeom>
        </p:spPr>
      </p:pic>
      <p:pic>
        <p:nvPicPr>
          <p:cNvPr id="8" name="Picture 7">
            <a:extLst>
              <a:ext uri="{FF2B5EF4-FFF2-40B4-BE49-F238E27FC236}">
                <a16:creationId xmlns:a16="http://schemas.microsoft.com/office/drawing/2014/main" id="{743CD070-97E0-4334-9EF1-02EA0565CC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917152" y="2377511"/>
            <a:ext cx="792701" cy="792701"/>
          </a:xfrm>
          <a:prstGeom prst="rect">
            <a:avLst/>
          </a:prstGeom>
        </p:spPr>
      </p:pic>
      <p:sp>
        <p:nvSpPr>
          <p:cNvPr id="9" name="Rectangle 8">
            <a:extLst>
              <a:ext uri="{FF2B5EF4-FFF2-40B4-BE49-F238E27FC236}">
                <a16:creationId xmlns:a16="http://schemas.microsoft.com/office/drawing/2014/main" id="{D39B8B25-88D2-47A9-8C75-A17ED5745BF8}"/>
              </a:ext>
            </a:extLst>
          </p:cNvPr>
          <p:cNvSpPr/>
          <p:nvPr/>
        </p:nvSpPr>
        <p:spPr>
          <a:xfrm>
            <a:off x="4945294" y="1857204"/>
            <a:ext cx="2301411" cy="13561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dirty="0"/>
              <a:t>Database</a:t>
            </a:r>
          </a:p>
          <a:p>
            <a:pPr algn="ctr"/>
            <a:endParaRPr lang="en-US" dirty="0"/>
          </a:p>
        </p:txBody>
      </p:sp>
      <p:pic>
        <p:nvPicPr>
          <p:cNvPr id="11" name="Picture 10">
            <a:extLst>
              <a:ext uri="{FF2B5EF4-FFF2-40B4-BE49-F238E27FC236}">
                <a16:creationId xmlns:a16="http://schemas.microsoft.com/office/drawing/2014/main" id="{7AF073A3-2614-45D8-9B7A-1E1F305AB0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8557" y="2283247"/>
            <a:ext cx="1055854" cy="1055854"/>
          </a:xfrm>
          <a:prstGeom prst="rect">
            <a:avLst/>
          </a:prstGeom>
        </p:spPr>
      </p:pic>
      <p:pic>
        <p:nvPicPr>
          <p:cNvPr id="13" name="Picture 12">
            <a:extLst>
              <a:ext uri="{FF2B5EF4-FFF2-40B4-BE49-F238E27FC236}">
                <a16:creationId xmlns:a16="http://schemas.microsoft.com/office/drawing/2014/main" id="{202652AA-583E-496C-B372-2ECBE6C70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4651" y="2611799"/>
            <a:ext cx="562695" cy="562695"/>
          </a:xfrm>
          <a:prstGeom prst="rect">
            <a:avLst/>
          </a:prstGeom>
        </p:spPr>
      </p:pic>
      <p:pic>
        <p:nvPicPr>
          <p:cNvPr id="15" name="Picture 14">
            <a:extLst>
              <a:ext uri="{FF2B5EF4-FFF2-40B4-BE49-F238E27FC236}">
                <a16:creationId xmlns:a16="http://schemas.microsoft.com/office/drawing/2014/main" id="{8187CDA5-9ED6-425C-B4C6-65C4BB2757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7239" y="2557186"/>
            <a:ext cx="613026" cy="613026"/>
          </a:xfrm>
          <a:prstGeom prst="rect">
            <a:avLst/>
          </a:prstGeom>
        </p:spPr>
      </p:pic>
      <p:sp>
        <p:nvSpPr>
          <p:cNvPr id="12" name="Rectangle 11">
            <a:extLst>
              <a:ext uri="{FF2B5EF4-FFF2-40B4-BE49-F238E27FC236}">
                <a16:creationId xmlns:a16="http://schemas.microsoft.com/office/drawing/2014/main" id="{BD82384D-811D-4C03-9E3E-E8AA5B7A07D9}"/>
              </a:ext>
            </a:extLst>
          </p:cNvPr>
          <p:cNvSpPr/>
          <p:nvPr/>
        </p:nvSpPr>
        <p:spPr>
          <a:xfrm>
            <a:off x="2193835" y="3639072"/>
            <a:ext cx="2301411" cy="1356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a:t>Loadbalancer</a:t>
            </a:r>
            <a:endParaRPr lang="en-US" dirty="0"/>
          </a:p>
          <a:p>
            <a:pPr algn="ctr"/>
            <a:endParaRPr lang="en-US" dirty="0"/>
          </a:p>
          <a:p>
            <a:pPr algn="ctr"/>
            <a:endParaRPr lang="en-US" dirty="0"/>
          </a:p>
          <a:p>
            <a:pPr algn="ctr"/>
            <a:endParaRPr lang="en-US" dirty="0"/>
          </a:p>
        </p:txBody>
      </p:sp>
      <p:pic>
        <p:nvPicPr>
          <p:cNvPr id="7" name="Picture 6">
            <a:extLst>
              <a:ext uri="{FF2B5EF4-FFF2-40B4-BE49-F238E27FC236}">
                <a16:creationId xmlns:a16="http://schemas.microsoft.com/office/drawing/2014/main" id="{A6DB5047-9452-4663-A475-536ECFC900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4701" y="4191855"/>
            <a:ext cx="691965" cy="670341"/>
          </a:xfrm>
          <a:prstGeom prst="rect">
            <a:avLst/>
          </a:prstGeom>
        </p:spPr>
      </p:pic>
      <p:pic>
        <p:nvPicPr>
          <p:cNvPr id="14" name="Picture 13">
            <a:extLst>
              <a:ext uri="{FF2B5EF4-FFF2-40B4-BE49-F238E27FC236}">
                <a16:creationId xmlns:a16="http://schemas.microsoft.com/office/drawing/2014/main" id="{9B3969D2-23BD-42FC-BD8E-56BD91C34F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7907" y="4191854"/>
            <a:ext cx="691966" cy="670342"/>
          </a:xfrm>
          <a:prstGeom prst="rect">
            <a:avLst/>
          </a:prstGeom>
        </p:spPr>
      </p:pic>
    </p:spTree>
    <p:extLst>
      <p:ext uri="{BB962C8B-B14F-4D97-AF65-F5344CB8AC3E}">
        <p14:creationId xmlns:p14="http://schemas.microsoft.com/office/powerpoint/2010/main" val="260049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1000"/>
                                        <p:tgtEl>
                                          <p:spTgt spid="7"/>
                                        </p:tgtEl>
                                      </p:cBhvr>
                                    </p:animEffect>
                                    <p:anim calcmode="lin" valueType="num">
                                      <p:cBhvr>
                                        <p:cTn id="60" dur="1000" fill="hold"/>
                                        <p:tgtEl>
                                          <p:spTgt spid="7"/>
                                        </p:tgtEl>
                                        <p:attrNameLst>
                                          <p:attrName>ppt_x</p:attrName>
                                        </p:attrNameLst>
                                      </p:cBhvr>
                                      <p:tavLst>
                                        <p:tav tm="0">
                                          <p:val>
                                            <p:strVal val="#ppt_x"/>
                                          </p:val>
                                        </p:tav>
                                        <p:tav tm="100000">
                                          <p:val>
                                            <p:strVal val="#ppt_x"/>
                                          </p:val>
                                        </p:tav>
                                      </p:tavLst>
                                    </p:anim>
                                    <p:anim calcmode="lin" valueType="num">
                                      <p:cBhvr>
                                        <p:cTn id="61" dur="1000" fill="hold"/>
                                        <p:tgtEl>
                                          <p:spTgt spid="7"/>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000"/>
                                        <p:tgtEl>
                                          <p:spTgt spid="14"/>
                                        </p:tgtEl>
                                      </p:cBhvr>
                                    </p:animEffect>
                                    <p:anim calcmode="lin" valueType="num">
                                      <p:cBhvr>
                                        <p:cTn id="65" dur="1000" fill="hold"/>
                                        <p:tgtEl>
                                          <p:spTgt spid="14"/>
                                        </p:tgtEl>
                                        <p:attrNameLst>
                                          <p:attrName>ppt_x</p:attrName>
                                        </p:attrNameLst>
                                      </p:cBhvr>
                                      <p:tavLst>
                                        <p:tav tm="0">
                                          <p:val>
                                            <p:strVal val="#ppt_x"/>
                                          </p:val>
                                        </p:tav>
                                        <p:tav tm="100000">
                                          <p:val>
                                            <p:strVal val="#ppt_x"/>
                                          </p:val>
                                        </p:tav>
                                      </p:tavLst>
                                    </p:anim>
                                    <p:anim calcmode="lin" valueType="num">
                                      <p:cBhvr>
                                        <p:cTn id="6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9"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04A751-7D12-4FDB-9BCF-E015988D189E}"/>
              </a:ext>
            </a:extLst>
          </p:cNvPr>
          <p:cNvSpPr/>
          <p:nvPr/>
        </p:nvSpPr>
        <p:spPr>
          <a:xfrm>
            <a:off x="838200" y="1153624"/>
            <a:ext cx="10515600" cy="4500081"/>
          </a:xfrm>
          <a:prstGeom prst="rect">
            <a:avLst/>
          </a:prstGeom>
          <a:solidFill>
            <a:schemeClr val="bg1"/>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 Kubernetes Cluster</a:t>
            </a:r>
          </a:p>
        </p:txBody>
      </p:sp>
      <p:sp>
        <p:nvSpPr>
          <p:cNvPr id="63" name="Rectangle 62">
            <a:extLst>
              <a:ext uri="{FF2B5EF4-FFF2-40B4-BE49-F238E27FC236}">
                <a16:creationId xmlns:a16="http://schemas.microsoft.com/office/drawing/2014/main" id="{3E41E749-1497-4404-98BC-65C9D968F0A3}"/>
              </a:ext>
            </a:extLst>
          </p:cNvPr>
          <p:cNvSpPr/>
          <p:nvPr/>
        </p:nvSpPr>
        <p:spPr>
          <a:xfrm>
            <a:off x="8158843" y="1520576"/>
            <a:ext cx="2863584" cy="357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Production Team</a:t>
            </a:r>
          </a:p>
          <a:p>
            <a:pPr algn="ctr"/>
            <a:endParaRPr lang="en-US" dirty="0"/>
          </a:p>
        </p:txBody>
      </p:sp>
      <p:sp>
        <p:nvSpPr>
          <p:cNvPr id="3" name="Content Placeholder 2">
            <a:extLst>
              <a:ext uri="{FF2B5EF4-FFF2-40B4-BE49-F238E27FC236}">
                <a16:creationId xmlns:a16="http://schemas.microsoft.com/office/drawing/2014/main" id="{1F200778-C56D-4B90-9318-92A69289817C}"/>
              </a:ext>
            </a:extLst>
          </p:cNvPr>
          <p:cNvSpPr>
            <a:spLocks noGrp="1"/>
          </p:cNvSpPr>
          <p:nvPr>
            <p:ph idx="1"/>
          </p:nvPr>
        </p:nvSpPr>
        <p:spPr>
          <a:xfrm>
            <a:off x="616449" y="328773"/>
            <a:ext cx="10737351" cy="5848190"/>
          </a:xfrm>
        </p:spPr>
        <p:txBody>
          <a:bodyPr/>
          <a:lstStyle/>
          <a:p>
            <a:pPr marL="0" indent="0">
              <a:buNone/>
            </a:pPr>
            <a:r>
              <a:rPr lang="en-US" dirty="0"/>
              <a:t>When we have multiple teams</a:t>
            </a:r>
          </a:p>
          <a:p>
            <a:pPr marL="0" indent="0">
              <a:buNone/>
            </a:pPr>
            <a:endParaRPr lang="en-US" dirty="0"/>
          </a:p>
        </p:txBody>
      </p:sp>
      <p:sp>
        <p:nvSpPr>
          <p:cNvPr id="16" name="Rectangle 15">
            <a:extLst>
              <a:ext uri="{FF2B5EF4-FFF2-40B4-BE49-F238E27FC236}">
                <a16:creationId xmlns:a16="http://schemas.microsoft.com/office/drawing/2014/main" id="{61632F8C-E54B-4E5D-B075-D55D72E1DC33}"/>
              </a:ext>
            </a:extLst>
          </p:cNvPr>
          <p:cNvSpPr/>
          <p:nvPr/>
        </p:nvSpPr>
        <p:spPr>
          <a:xfrm>
            <a:off x="1205129" y="1520577"/>
            <a:ext cx="2863584" cy="3678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Development Team</a:t>
            </a:r>
          </a:p>
          <a:p>
            <a:pPr algn="ctr"/>
            <a:endParaRPr lang="en-US" dirty="0"/>
          </a:p>
        </p:txBody>
      </p:sp>
      <p:sp>
        <p:nvSpPr>
          <p:cNvPr id="17" name="Rectangle 16">
            <a:extLst>
              <a:ext uri="{FF2B5EF4-FFF2-40B4-BE49-F238E27FC236}">
                <a16:creationId xmlns:a16="http://schemas.microsoft.com/office/drawing/2014/main" id="{B4C4495A-0166-4B7E-8B10-C7D981047BBB}"/>
              </a:ext>
            </a:extLst>
          </p:cNvPr>
          <p:cNvSpPr/>
          <p:nvPr/>
        </p:nvSpPr>
        <p:spPr>
          <a:xfrm>
            <a:off x="4664208" y="1520577"/>
            <a:ext cx="2863584" cy="3678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Testing Team</a:t>
            </a:r>
          </a:p>
          <a:p>
            <a:pPr algn="ctr"/>
            <a:endParaRPr lang="en-US" dirty="0"/>
          </a:p>
        </p:txBody>
      </p:sp>
      <p:pic>
        <p:nvPicPr>
          <p:cNvPr id="19" name="Picture 18">
            <a:extLst>
              <a:ext uri="{FF2B5EF4-FFF2-40B4-BE49-F238E27FC236}">
                <a16:creationId xmlns:a16="http://schemas.microsoft.com/office/drawing/2014/main" id="{7EB19EF7-B930-4567-880D-EF71727C3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7233" y="2130665"/>
            <a:ext cx="688735" cy="688735"/>
          </a:xfrm>
          <a:prstGeom prst="rect">
            <a:avLst/>
          </a:prstGeom>
        </p:spPr>
      </p:pic>
      <p:pic>
        <p:nvPicPr>
          <p:cNvPr id="23" name="Picture 22">
            <a:extLst>
              <a:ext uri="{FF2B5EF4-FFF2-40B4-BE49-F238E27FC236}">
                <a16:creationId xmlns:a16="http://schemas.microsoft.com/office/drawing/2014/main" id="{E30939D9-E996-4519-B6C1-50F2DCE02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230" y="2707961"/>
            <a:ext cx="750013" cy="726575"/>
          </a:xfrm>
          <a:prstGeom prst="rect">
            <a:avLst/>
          </a:prstGeom>
        </p:spPr>
      </p:pic>
      <p:pic>
        <p:nvPicPr>
          <p:cNvPr id="25" name="Picture 24">
            <a:extLst>
              <a:ext uri="{FF2B5EF4-FFF2-40B4-BE49-F238E27FC236}">
                <a16:creationId xmlns:a16="http://schemas.microsoft.com/office/drawing/2014/main" id="{D5FDB045-F060-4B6F-8019-595BA608C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6250" y="2288379"/>
            <a:ext cx="764138" cy="764138"/>
          </a:xfrm>
          <a:prstGeom prst="rect">
            <a:avLst/>
          </a:prstGeom>
        </p:spPr>
      </p:pic>
      <p:pic>
        <p:nvPicPr>
          <p:cNvPr id="27" name="Picture 26">
            <a:extLst>
              <a:ext uri="{FF2B5EF4-FFF2-40B4-BE49-F238E27FC236}">
                <a16:creationId xmlns:a16="http://schemas.microsoft.com/office/drawing/2014/main" id="{9A586AE6-9783-4EC8-8C0B-412779B28B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2906" y="4533876"/>
            <a:ext cx="705072" cy="683038"/>
          </a:xfrm>
          <a:prstGeom prst="rect">
            <a:avLst/>
          </a:prstGeom>
        </p:spPr>
      </p:pic>
      <p:pic>
        <p:nvPicPr>
          <p:cNvPr id="29" name="Picture 28">
            <a:extLst>
              <a:ext uri="{FF2B5EF4-FFF2-40B4-BE49-F238E27FC236}">
                <a16:creationId xmlns:a16="http://schemas.microsoft.com/office/drawing/2014/main" id="{BBD4FE84-60D0-47F3-B315-BAB0A9BB46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094" y="4534509"/>
            <a:ext cx="609600" cy="590550"/>
          </a:xfrm>
          <a:prstGeom prst="rect">
            <a:avLst/>
          </a:prstGeom>
        </p:spPr>
      </p:pic>
      <p:pic>
        <p:nvPicPr>
          <p:cNvPr id="31" name="Picture 30">
            <a:extLst>
              <a:ext uri="{FF2B5EF4-FFF2-40B4-BE49-F238E27FC236}">
                <a16:creationId xmlns:a16="http://schemas.microsoft.com/office/drawing/2014/main" id="{08B791AA-5B56-49A5-B6C1-D4261C4F72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8541" y="2843534"/>
            <a:ext cx="708917" cy="686763"/>
          </a:xfrm>
          <a:prstGeom prst="rect">
            <a:avLst/>
          </a:prstGeom>
        </p:spPr>
      </p:pic>
      <p:pic>
        <p:nvPicPr>
          <p:cNvPr id="33" name="Picture 32">
            <a:extLst>
              <a:ext uri="{FF2B5EF4-FFF2-40B4-BE49-F238E27FC236}">
                <a16:creationId xmlns:a16="http://schemas.microsoft.com/office/drawing/2014/main" id="{737114DA-DE5C-416F-AA0E-A5B4E7B918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7823" y="3340546"/>
            <a:ext cx="812699" cy="812699"/>
          </a:xfrm>
          <a:prstGeom prst="rect">
            <a:avLst/>
          </a:prstGeom>
        </p:spPr>
      </p:pic>
      <p:pic>
        <p:nvPicPr>
          <p:cNvPr id="37" name="Picture 36">
            <a:extLst>
              <a:ext uri="{FF2B5EF4-FFF2-40B4-BE49-F238E27FC236}">
                <a16:creationId xmlns:a16="http://schemas.microsoft.com/office/drawing/2014/main" id="{359D3E15-6ED2-4D5D-BD27-CE1912BE2D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1988" y="2400848"/>
            <a:ext cx="1028151" cy="1028151"/>
          </a:xfrm>
          <a:prstGeom prst="rect">
            <a:avLst/>
          </a:prstGeom>
        </p:spPr>
      </p:pic>
      <p:pic>
        <p:nvPicPr>
          <p:cNvPr id="39" name="Picture 38">
            <a:extLst>
              <a:ext uri="{FF2B5EF4-FFF2-40B4-BE49-F238E27FC236}">
                <a16:creationId xmlns:a16="http://schemas.microsoft.com/office/drawing/2014/main" id="{BD8BCFFE-6BF4-4EC9-8DA5-5A6A144C17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5442" y="3684839"/>
            <a:ext cx="811070" cy="785724"/>
          </a:xfrm>
          <a:prstGeom prst="rect">
            <a:avLst/>
          </a:prstGeom>
        </p:spPr>
      </p:pic>
      <p:pic>
        <p:nvPicPr>
          <p:cNvPr id="41" name="Picture 40">
            <a:extLst>
              <a:ext uri="{FF2B5EF4-FFF2-40B4-BE49-F238E27FC236}">
                <a16:creationId xmlns:a16="http://schemas.microsoft.com/office/drawing/2014/main" id="{AD5D62B8-4C54-40A7-8ADA-B46AA98114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2111" y="4247830"/>
            <a:ext cx="719191" cy="696716"/>
          </a:xfrm>
          <a:prstGeom prst="rect">
            <a:avLst/>
          </a:prstGeom>
        </p:spPr>
      </p:pic>
      <p:pic>
        <p:nvPicPr>
          <p:cNvPr id="43" name="Picture 42">
            <a:extLst>
              <a:ext uri="{FF2B5EF4-FFF2-40B4-BE49-F238E27FC236}">
                <a16:creationId xmlns:a16="http://schemas.microsoft.com/office/drawing/2014/main" id="{FE7D1F35-36FA-4615-83DD-577AB830C2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86440" y="4151540"/>
            <a:ext cx="811070" cy="785724"/>
          </a:xfrm>
          <a:prstGeom prst="rect">
            <a:avLst/>
          </a:prstGeom>
        </p:spPr>
      </p:pic>
      <p:pic>
        <p:nvPicPr>
          <p:cNvPr id="45" name="Picture 44">
            <a:extLst>
              <a:ext uri="{FF2B5EF4-FFF2-40B4-BE49-F238E27FC236}">
                <a16:creationId xmlns:a16="http://schemas.microsoft.com/office/drawing/2014/main" id="{EF8F3B81-9902-42A7-A635-E3F1F6E199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19169" y="3340546"/>
            <a:ext cx="810994" cy="810994"/>
          </a:xfrm>
          <a:prstGeom prst="rect">
            <a:avLst/>
          </a:prstGeom>
        </p:spPr>
      </p:pic>
      <p:pic>
        <p:nvPicPr>
          <p:cNvPr id="47" name="Picture 46">
            <a:extLst>
              <a:ext uri="{FF2B5EF4-FFF2-40B4-BE49-F238E27FC236}">
                <a16:creationId xmlns:a16="http://schemas.microsoft.com/office/drawing/2014/main" id="{D7F0ED53-3441-47B3-AF06-67A3E826C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967" y="2038810"/>
            <a:ext cx="688735" cy="688735"/>
          </a:xfrm>
          <a:prstGeom prst="rect">
            <a:avLst/>
          </a:prstGeom>
        </p:spPr>
      </p:pic>
      <p:pic>
        <p:nvPicPr>
          <p:cNvPr id="48" name="Picture 47">
            <a:extLst>
              <a:ext uri="{FF2B5EF4-FFF2-40B4-BE49-F238E27FC236}">
                <a16:creationId xmlns:a16="http://schemas.microsoft.com/office/drawing/2014/main" id="{B4F56C15-ACF2-49CD-A5CD-A7FA21BEE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8964" y="2616106"/>
            <a:ext cx="750013" cy="726575"/>
          </a:xfrm>
          <a:prstGeom prst="rect">
            <a:avLst/>
          </a:prstGeom>
        </p:spPr>
      </p:pic>
      <p:pic>
        <p:nvPicPr>
          <p:cNvPr id="49" name="Picture 48">
            <a:extLst>
              <a:ext uri="{FF2B5EF4-FFF2-40B4-BE49-F238E27FC236}">
                <a16:creationId xmlns:a16="http://schemas.microsoft.com/office/drawing/2014/main" id="{6C9375C4-0AD9-4C28-93F5-1C1CE6358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984" y="2196524"/>
            <a:ext cx="764138" cy="764138"/>
          </a:xfrm>
          <a:prstGeom prst="rect">
            <a:avLst/>
          </a:prstGeom>
        </p:spPr>
      </p:pic>
      <p:pic>
        <p:nvPicPr>
          <p:cNvPr id="50" name="Picture 49">
            <a:extLst>
              <a:ext uri="{FF2B5EF4-FFF2-40B4-BE49-F238E27FC236}">
                <a16:creationId xmlns:a16="http://schemas.microsoft.com/office/drawing/2014/main" id="{9D67414F-9728-4F0E-8545-2652E624C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1640" y="4442021"/>
            <a:ext cx="705072" cy="683038"/>
          </a:xfrm>
          <a:prstGeom prst="rect">
            <a:avLst/>
          </a:prstGeom>
        </p:spPr>
      </p:pic>
      <p:pic>
        <p:nvPicPr>
          <p:cNvPr id="51" name="Picture 50">
            <a:extLst>
              <a:ext uri="{FF2B5EF4-FFF2-40B4-BE49-F238E27FC236}">
                <a16:creationId xmlns:a16="http://schemas.microsoft.com/office/drawing/2014/main" id="{9F596B27-26B2-4F0C-88E9-5102F34115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1828" y="4442654"/>
            <a:ext cx="609600" cy="590550"/>
          </a:xfrm>
          <a:prstGeom prst="rect">
            <a:avLst/>
          </a:prstGeom>
        </p:spPr>
      </p:pic>
      <p:pic>
        <p:nvPicPr>
          <p:cNvPr id="52" name="Picture 51">
            <a:extLst>
              <a:ext uri="{FF2B5EF4-FFF2-40B4-BE49-F238E27FC236}">
                <a16:creationId xmlns:a16="http://schemas.microsoft.com/office/drawing/2014/main" id="{E305C6A3-7871-43BF-ADAC-D14968DFB8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275" y="2751679"/>
            <a:ext cx="708917" cy="686763"/>
          </a:xfrm>
          <a:prstGeom prst="rect">
            <a:avLst/>
          </a:prstGeom>
        </p:spPr>
      </p:pic>
      <p:pic>
        <p:nvPicPr>
          <p:cNvPr id="53" name="Picture 52">
            <a:extLst>
              <a:ext uri="{FF2B5EF4-FFF2-40B4-BE49-F238E27FC236}">
                <a16:creationId xmlns:a16="http://schemas.microsoft.com/office/drawing/2014/main" id="{99EABB8F-EA1C-48D0-91AC-B29B9F40DB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6557" y="3248691"/>
            <a:ext cx="812699" cy="812699"/>
          </a:xfrm>
          <a:prstGeom prst="rect">
            <a:avLst/>
          </a:prstGeom>
        </p:spPr>
      </p:pic>
      <p:pic>
        <p:nvPicPr>
          <p:cNvPr id="54" name="Picture 53">
            <a:extLst>
              <a:ext uri="{FF2B5EF4-FFF2-40B4-BE49-F238E27FC236}">
                <a16:creationId xmlns:a16="http://schemas.microsoft.com/office/drawing/2014/main" id="{B298B099-F43B-4644-863A-2A52286EC1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0722" y="2308993"/>
            <a:ext cx="1028151" cy="1028151"/>
          </a:xfrm>
          <a:prstGeom prst="rect">
            <a:avLst/>
          </a:prstGeom>
        </p:spPr>
      </p:pic>
      <p:pic>
        <p:nvPicPr>
          <p:cNvPr id="55" name="Picture 54">
            <a:extLst>
              <a:ext uri="{FF2B5EF4-FFF2-40B4-BE49-F238E27FC236}">
                <a16:creationId xmlns:a16="http://schemas.microsoft.com/office/drawing/2014/main" id="{788CF17E-47E2-4E17-8924-F9DFE45D17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04176" y="3592984"/>
            <a:ext cx="811070" cy="785724"/>
          </a:xfrm>
          <a:prstGeom prst="rect">
            <a:avLst/>
          </a:prstGeom>
        </p:spPr>
      </p:pic>
      <p:pic>
        <p:nvPicPr>
          <p:cNvPr id="56" name="Picture 55">
            <a:extLst>
              <a:ext uri="{FF2B5EF4-FFF2-40B4-BE49-F238E27FC236}">
                <a16:creationId xmlns:a16="http://schemas.microsoft.com/office/drawing/2014/main" id="{ACCF37D9-6621-420E-9C42-C4C0A5BE15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0845" y="4155975"/>
            <a:ext cx="719191" cy="696716"/>
          </a:xfrm>
          <a:prstGeom prst="rect">
            <a:avLst/>
          </a:prstGeom>
        </p:spPr>
      </p:pic>
      <p:pic>
        <p:nvPicPr>
          <p:cNvPr id="57" name="Picture 56">
            <a:extLst>
              <a:ext uri="{FF2B5EF4-FFF2-40B4-BE49-F238E27FC236}">
                <a16:creationId xmlns:a16="http://schemas.microsoft.com/office/drawing/2014/main" id="{51F4B168-844A-4FD4-9AD9-05B93FA4F4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85174" y="4059685"/>
            <a:ext cx="811070" cy="785724"/>
          </a:xfrm>
          <a:prstGeom prst="rect">
            <a:avLst/>
          </a:prstGeom>
        </p:spPr>
      </p:pic>
      <p:pic>
        <p:nvPicPr>
          <p:cNvPr id="58" name="Picture 57">
            <a:extLst>
              <a:ext uri="{FF2B5EF4-FFF2-40B4-BE49-F238E27FC236}">
                <a16:creationId xmlns:a16="http://schemas.microsoft.com/office/drawing/2014/main" id="{630592C0-90BA-411F-BCBF-FCFB7C2198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17903" y="3248691"/>
            <a:ext cx="810994" cy="810994"/>
          </a:xfrm>
          <a:prstGeom prst="rect">
            <a:avLst/>
          </a:prstGeom>
        </p:spPr>
      </p:pic>
      <p:pic>
        <p:nvPicPr>
          <p:cNvPr id="32" name="Picture 31">
            <a:extLst>
              <a:ext uri="{FF2B5EF4-FFF2-40B4-BE49-F238E27FC236}">
                <a16:creationId xmlns:a16="http://schemas.microsoft.com/office/drawing/2014/main" id="{9AA5AC28-14B9-409E-B380-A72C1AD0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6065" y="2047106"/>
            <a:ext cx="688735" cy="688735"/>
          </a:xfrm>
          <a:prstGeom prst="rect">
            <a:avLst/>
          </a:prstGeom>
        </p:spPr>
      </p:pic>
      <p:pic>
        <p:nvPicPr>
          <p:cNvPr id="34" name="Picture 33">
            <a:extLst>
              <a:ext uri="{FF2B5EF4-FFF2-40B4-BE49-F238E27FC236}">
                <a16:creationId xmlns:a16="http://schemas.microsoft.com/office/drawing/2014/main" id="{7A80883B-EA0D-4135-95FB-FE9CCA2F8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4993" y="2522116"/>
            <a:ext cx="750013" cy="726575"/>
          </a:xfrm>
          <a:prstGeom prst="rect">
            <a:avLst/>
          </a:prstGeom>
        </p:spPr>
      </p:pic>
      <p:pic>
        <p:nvPicPr>
          <p:cNvPr id="36" name="Picture 35">
            <a:extLst>
              <a:ext uri="{FF2B5EF4-FFF2-40B4-BE49-F238E27FC236}">
                <a16:creationId xmlns:a16="http://schemas.microsoft.com/office/drawing/2014/main" id="{9A25955A-5562-4524-B21B-F7BC96A43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1013" y="2102534"/>
            <a:ext cx="764138" cy="764138"/>
          </a:xfrm>
          <a:prstGeom prst="rect">
            <a:avLst/>
          </a:prstGeom>
        </p:spPr>
      </p:pic>
      <p:pic>
        <p:nvPicPr>
          <p:cNvPr id="38" name="Picture 37">
            <a:extLst>
              <a:ext uri="{FF2B5EF4-FFF2-40B4-BE49-F238E27FC236}">
                <a16:creationId xmlns:a16="http://schemas.microsoft.com/office/drawing/2014/main" id="{6D555487-7AA5-4CD2-8B25-5DB4474386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7669" y="4348031"/>
            <a:ext cx="705072" cy="683038"/>
          </a:xfrm>
          <a:prstGeom prst="rect">
            <a:avLst/>
          </a:prstGeom>
        </p:spPr>
      </p:pic>
      <p:pic>
        <p:nvPicPr>
          <p:cNvPr id="40" name="Picture 39">
            <a:extLst>
              <a:ext uri="{FF2B5EF4-FFF2-40B4-BE49-F238E27FC236}">
                <a16:creationId xmlns:a16="http://schemas.microsoft.com/office/drawing/2014/main" id="{624A69D2-56FF-4B0A-A4BF-C13EB5F84C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37857" y="4348664"/>
            <a:ext cx="609600" cy="590550"/>
          </a:xfrm>
          <a:prstGeom prst="rect">
            <a:avLst/>
          </a:prstGeom>
        </p:spPr>
      </p:pic>
      <p:pic>
        <p:nvPicPr>
          <p:cNvPr id="42" name="Picture 41">
            <a:extLst>
              <a:ext uri="{FF2B5EF4-FFF2-40B4-BE49-F238E27FC236}">
                <a16:creationId xmlns:a16="http://schemas.microsoft.com/office/drawing/2014/main" id="{F6134123-4582-42D2-B5F6-F860223B4A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63304" y="2657689"/>
            <a:ext cx="708917" cy="686763"/>
          </a:xfrm>
          <a:prstGeom prst="rect">
            <a:avLst/>
          </a:prstGeom>
        </p:spPr>
      </p:pic>
      <p:pic>
        <p:nvPicPr>
          <p:cNvPr id="44" name="Picture 43">
            <a:extLst>
              <a:ext uri="{FF2B5EF4-FFF2-40B4-BE49-F238E27FC236}">
                <a16:creationId xmlns:a16="http://schemas.microsoft.com/office/drawing/2014/main" id="{95BDA88D-EE04-45C9-8A4B-58449A9E86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2586" y="3154701"/>
            <a:ext cx="812699" cy="812699"/>
          </a:xfrm>
          <a:prstGeom prst="rect">
            <a:avLst/>
          </a:prstGeom>
        </p:spPr>
      </p:pic>
      <p:pic>
        <p:nvPicPr>
          <p:cNvPr id="46" name="Picture 45">
            <a:extLst>
              <a:ext uri="{FF2B5EF4-FFF2-40B4-BE49-F238E27FC236}">
                <a16:creationId xmlns:a16="http://schemas.microsoft.com/office/drawing/2014/main" id="{7D9A8C0B-0BB3-4C63-A6C6-68442BE1A6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6751" y="2215003"/>
            <a:ext cx="1028151" cy="1028151"/>
          </a:xfrm>
          <a:prstGeom prst="rect">
            <a:avLst/>
          </a:prstGeom>
        </p:spPr>
      </p:pic>
      <p:pic>
        <p:nvPicPr>
          <p:cNvPr id="59" name="Picture 58">
            <a:extLst>
              <a:ext uri="{FF2B5EF4-FFF2-40B4-BE49-F238E27FC236}">
                <a16:creationId xmlns:a16="http://schemas.microsoft.com/office/drawing/2014/main" id="{8483AC7E-4B11-4979-A8A6-609C1182DD6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0205" y="3498994"/>
            <a:ext cx="811070" cy="785724"/>
          </a:xfrm>
          <a:prstGeom prst="rect">
            <a:avLst/>
          </a:prstGeom>
        </p:spPr>
      </p:pic>
      <p:pic>
        <p:nvPicPr>
          <p:cNvPr id="60" name="Picture 59">
            <a:extLst>
              <a:ext uri="{FF2B5EF4-FFF2-40B4-BE49-F238E27FC236}">
                <a16:creationId xmlns:a16="http://schemas.microsoft.com/office/drawing/2014/main" id="{BB6A6B53-7E92-45D6-A3E3-44CDDD11F6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16874" y="4061985"/>
            <a:ext cx="719191" cy="696716"/>
          </a:xfrm>
          <a:prstGeom prst="rect">
            <a:avLst/>
          </a:prstGeom>
        </p:spPr>
      </p:pic>
      <p:pic>
        <p:nvPicPr>
          <p:cNvPr id="61" name="Picture 60">
            <a:extLst>
              <a:ext uri="{FF2B5EF4-FFF2-40B4-BE49-F238E27FC236}">
                <a16:creationId xmlns:a16="http://schemas.microsoft.com/office/drawing/2014/main" id="{E0AF4612-CCAB-4C3C-B7B0-E99DE432BF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41203" y="3965695"/>
            <a:ext cx="811070" cy="785724"/>
          </a:xfrm>
          <a:prstGeom prst="rect">
            <a:avLst/>
          </a:prstGeom>
        </p:spPr>
      </p:pic>
      <p:pic>
        <p:nvPicPr>
          <p:cNvPr id="62" name="Picture 61">
            <a:extLst>
              <a:ext uri="{FF2B5EF4-FFF2-40B4-BE49-F238E27FC236}">
                <a16:creationId xmlns:a16="http://schemas.microsoft.com/office/drawing/2014/main" id="{C1BA994A-14C8-4D2D-8D13-E409817ECD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73932" y="3154701"/>
            <a:ext cx="810994" cy="810994"/>
          </a:xfrm>
          <a:prstGeom prst="rect">
            <a:avLst/>
          </a:prstGeom>
        </p:spPr>
      </p:pic>
    </p:spTree>
    <p:extLst>
      <p:ext uri="{BB962C8B-B14F-4D97-AF65-F5344CB8AC3E}">
        <p14:creationId xmlns:p14="http://schemas.microsoft.com/office/powerpoint/2010/main" val="1326586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additive="base">
                                        <p:cTn id="26" dur="500" fill="hold"/>
                                        <p:tgtEl>
                                          <p:spTgt spid="63"/>
                                        </p:tgtEl>
                                        <p:attrNameLst>
                                          <p:attrName>ppt_x</p:attrName>
                                        </p:attrNameLst>
                                      </p:cBhvr>
                                      <p:tavLst>
                                        <p:tav tm="0">
                                          <p:val>
                                            <p:strVal val="0-#ppt_w/2"/>
                                          </p:val>
                                        </p:tav>
                                        <p:tav tm="100000">
                                          <p:val>
                                            <p:strVal val="#ppt_x"/>
                                          </p:val>
                                        </p:tav>
                                      </p:tavLst>
                                    </p:anim>
                                    <p:anim calcmode="lin" valueType="num">
                                      <p:cBhvr additive="base">
                                        <p:cTn id="27"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500"/>
                                  </p:stCondLst>
                                  <p:childTnLst>
                                    <p:set>
                                      <p:cBhvr>
                                        <p:cTn id="31" dur="1" fill="hold">
                                          <p:stCondLst>
                                            <p:cond delay="0"/>
                                          </p:stCondLst>
                                        </p:cTn>
                                        <p:tgtEl>
                                          <p:spTgt spid="43"/>
                                        </p:tgtEl>
                                        <p:attrNameLst>
                                          <p:attrName>style.visibility</p:attrName>
                                        </p:attrNameLst>
                                      </p:cBhvr>
                                      <p:to>
                                        <p:strVal val="visible"/>
                                      </p:to>
                                    </p:set>
                                    <p:animEffect transition="in" filter="wipe(down)">
                                      <p:cBhvr>
                                        <p:cTn id="32" dur="580">
                                          <p:stCondLst>
                                            <p:cond delay="0"/>
                                          </p:stCondLst>
                                        </p:cTn>
                                        <p:tgtEl>
                                          <p:spTgt spid="43"/>
                                        </p:tgtEl>
                                      </p:cBhvr>
                                    </p:animEffect>
                                    <p:anim calcmode="lin" valueType="num">
                                      <p:cBhvr>
                                        <p:cTn id="33"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38" dur="26">
                                          <p:stCondLst>
                                            <p:cond delay="650"/>
                                          </p:stCondLst>
                                        </p:cTn>
                                        <p:tgtEl>
                                          <p:spTgt spid="43"/>
                                        </p:tgtEl>
                                      </p:cBhvr>
                                      <p:to x="100000" y="60000"/>
                                    </p:animScale>
                                    <p:animScale>
                                      <p:cBhvr>
                                        <p:cTn id="39" dur="166" decel="50000">
                                          <p:stCondLst>
                                            <p:cond delay="676"/>
                                          </p:stCondLst>
                                        </p:cTn>
                                        <p:tgtEl>
                                          <p:spTgt spid="43"/>
                                        </p:tgtEl>
                                      </p:cBhvr>
                                      <p:to x="100000" y="100000"/>
                                    </p:animScale>
                                    <p:animScale>
                                      <p:cBhvr>
                                        <p:cTn id="40" dur="26">
                                          <p:stCondLst>
                                            <p:cond delay="1312"/>
                                          </p:stCondLst>
                                        </p:cTn>
                                        <p:tgtEl>
                                          <p:spTgt spid="43"/>
                                        </p:tgtEl>
                                      </p:cBhvr>
                                      <p:to x="100000" y="80000"/>
                                    </p:animScale>
                                    <p:animScale>
                                      <p:cBhvr>
                                        <p:cTn id="41" dur="166" decel="50000">
                                          <p:stCondLst>
                                            <p:cond delay="1338"/>
                                          </p:stCondLst>
                                        </p:cTn>
                                        <p:tgtEl>
                                          <p:spTgt spid="43"/>
                                        </p:tgtEl>
                                      </p:cBhvr>
                                      <p:to x="100000" y="100000"/>
                                    </p:animScale>
                                    <p:animScale>
                                      <p:cBhvr>
                                        <p:cTn id="42" dur="26">
                                          <p:stCondLst>
                                            <p:cond delay="1642"/>
                                          </p:stCondLst>
                                        </p:cTn>
                                        <p:tgtEl>
                                          <p:spTgt spid="43"/>
                                        </p:tgtEl>
                                      </p:cBhvr>
                                      <p:to x="100000" y="90000"/>
                                    </p:animScale>
                                    <p:animScale>
                                      <p:cBhvr>
                                        <p:cTn id="43" dur="166" decel="50000">
                                          <p:stCondLst>
                                            <p:cond delay="1668"/>
                                          </p:stCondLst>
                                        </p:cTn>
                                        <p:tgtEl>
                                          <p:spTgt spid="43"/>
                                        </p:tgtEl>
                                      </p:cBhvr>
                                      <p:to x="100000" y="100000"/>
                                    </p:animScale>
                                    <p:animScale>
                                      <p:cBhvr>
                                        <p:cTn id="44" dur="26">
                                          <p:stCondLst>
                                            <p:cond delay="1808"/>
                                          </p:stCondLst>
                                        </p:cTn>
                                        <p:tgtEl>
                                          <p:spTgt spid="43"/>
                                        </p:tgtEl>
                                      </p:cBhvr>
                                      <p:to x="100000" y="95000"/>
                                    </p:animScale>
                                    <p:animScale>
                                      <p:cBhvr>
                                        <p:cTn id="45" dur="166" decel="50000">
                                          <p:stCondLst>
                                            <p:cond delay="1834"/>
                                          </p:stCondLst>
                                        </p:cTn>
                                        <p:tgtEl>
                                          <p:spTgt spid="43"/>
                                        </p:tgtEl>
                                      </p:cBhvr>
                                      <p:to x="100000" y="100000"/>
                                    </p:animScale>
                                  </p:childTnLst>
                                </p:cTn>
                              </p:par>
                              <p:par>
                                <p:cTn id="46" presetID="26" presetClass="entr" presetSubtype="0" fill="hold" nodeType="withEffect">
                                  <p:stCondLst>
                                    <p:cond delay="50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80">
                                          <p:stCondLst>
                                            <p:cond delay="0"/>
                                          </p:stCondLst>
                                        </p:cTn>
                                        <p:tgtEl>
                                          <p:spTgt spid="41"/>
                                        </p:tgtEl>
                                      </p:cBhvr>
                                    </p:animEffect>
                                    <p:anim calcmode="lin" valueType="num">
                                      <p:cBhvr>
                                        <p:cTn id="49"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54" dur="26">
                                          <p:stCondLst>
                                            <p:cond delay="650"/>
                                          </p:stCondLst>
                                        </p:cTn>
                                        <p:tgtEl>
                                          <p:spTgt spid="41"/>
                                        </p:tgtEl>
                                      </p:cBhvr>
                                      <p:to x="100000" y="60000"/>
                                    </p:animScale>
                                    <p:animScale>
                                      <p:cBhvr>
                                        <p:cTn id="55" dur="166" decel="50000">
                                          <p:stCondLst>
                                            <p:cond delay="676"/>
                                          </p:stCondLst>
                                        </p:cTn>
                                        <p:tgtEl>
                                          <p:spTgt spid="41"/>
                                        </p:tgtEl>
                                      </p:cBhvr>
                                      <p:to x="100000" y="100000"/>
                                    </p:animScale>
                                    <p:animScale>
                                      <p:cBhvr>
                                        <p:cTn id="56" dur="26">
                                          <p:stCondLst>
                                            <p:cond delay="1312"/>
                                          </p:stCondLst>
                                        </p:cTn>
                                        <p:tgtEl>
                                          <p:spTgt spid="41"/>
                                        </p:tgtEl>
                                      </p:cBhvr>
                                      <p:to x="100000" y="80000"/>
                                    </p:animScale>
                                    <p:animScale>
                                      <p:cBhvr>
                                        <p:cTn id="57" dur="166" decel="50000">
                                          <p:stCondLst>
                                            <p:cond delay="1338"/>
                                          </p:stCondLst>
                                        </p:cTn>
                                        <p:tgtEl>
                                          <p:spTgt spid="41"/>
                                        </p:tgtEl>
                                      </p:cBhvr>
                                      <p:to x="100000" y="100000"/>
                                    </p:animScale>
                                    <p:animScale>
                                      <p:cBhvr>
                                        <p:cTn id="58" dur="26">
                                          <p:stCondLst>
                                            <p:cond delay="1642"/>
                                          </p:stCondLst>
                                        </p:cTn>
                                        <p:tgtEl>
                                          <p:spTgt spid="41"/>
                                        </p:tgtEl>
                                      </p:cBhvr>
                                      <p:to x="100000" y="90000"/>
                                    </p:animScale>
                                    <p:animScale>
                                      <p:cBhvr>
                                        <p:cTn id="59" dur="166" decel="50000">
                                          <p:stCondLst>
                                            <p:cond delay="1668"/>
                                          </p:stCondLst>
                                        </p:cTn>
                                        <p:tgtEl>
                                          <p:spTgt spid="41"/>
                                        </p:tgtEl>
                                      </p:cBhvr>
                                      <p:to x="100000" y="100000"/>
                                    </p:animScale>
                                    <p:animScale>
                                      <p:cBhvr>
                                        <p:cTn id="60" dur="26">
                                          <p:stCondLst>
                                            <p:cond delay="1808"/>
                                          </p:stCondLst>
                                        </p:cTn>
                                        <p:tgtEl>
                                          <p:spTgt spid="41"/>
                                        </p:tgtEl>
                                      </p:cBhvr>
                                      <p:to x="100000" y="95000"/>
                                    </p:animScale>
                                    <p:animScale>
                                      <p:cBhvr>
                                        <p:cTn id="61" dur="166" decel="50000">
                                          <p:stCondLst>
                                            <p:cond delay="1834"/>
                                          </p:stCondLst>
                                        </p:cTn>
                                        <p:tgtEl>
                                          <p:spTgt spid="41"/>
                                        </p:tgtEl>
                                      </p:cBhvr>
                                      <p:to x="100000" y="100000"/>
                                    </p:animScale>
                                  </p:childTnLst>
                                </p:cTn>
                              </p:par>
                              <p:par>
                                <p:cTn id="62" presetID="26" presetClass="entr" presetSubtype="0" fill="hold" nodeType="withEffect">
                                  <p:stCondLst>
                                    <p:cond delay="500"/>
                                  </p:stCondLst>
                                  <p:childTnLst>
                                    <p:set>
                                      <p:cBhvr>
                                        <p:cTn id="63" dur="1" fill="hold">
                                          <p:stCondLst>
                                            <p:cond delay="0"/>
                                          </p:stCondLst>
                                        </p:cTn>
                                        <p:tgtEl>
                                          <p:spTgt spid="27"/>
                                        </p:tgtEl>
                                        <p:attrNameLst>
                                          <p:attrName>style.visibility</p:attrName>
                                        </p:attrNameLst>
                                      </p:cBhvr>
                                      <p:to>
                                        <p:strVal val="visible"/>
                                      </p:to>
                                    </p:set>
                                    <p:animEffect transition="in" filter="wipe(down)">
                                      <p:cBhvr>
                                        <p:cTn id="64" dur="580">
                                          <p:stCondLst>
                                            <p:cond delay="0"/>
                                          </p:stCondLst>
                                        </p:cTn>
                                        <p:tgtEl>
                                          <p:spTgt spid="27"/>
                                        </p:tgtEl>
                                      </p:cBhvr>
                                    </p:animEffect>
                                    <p:anim calcmode="lin" valueType="num">
                                      <p:cBhvr>
                                        <p:cTn id="65"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70" dur="26">
                                          <p:stCondLst>
                                            <p:cond delay="650"/>
                                          </p:stCondLst>
                                        </p:cTn>
                                        <p:tgtEl>
                                          <p:spTgt spid="27"/>
                                        </p:tgtEl>
                                      </p:cBhvr>
                                      <p:to x="100000" y="60000"/>
                                    </p:animScale>
                                    <p:animScale>
                                      <p:cBhvr>
                                        <p:cTn id="71" dur="166" decel="50000">
                                          <p:stCondLst>
                                            <p:cond delay="676"/>
                                          </p:stCondLst>
                                        </p:cTn>
                                        <p:tgtEl>
                                          <p:spTgt spid="27"/>
                                        </p:tgtEl>
                                      </p:cBhvr>
                                      <p:to x="100000" y="100000"/>
                                    </p:animScale>
                                    <p:animScale>
                                      <p:cBhvr>
                                        <p:cTn id="72" dur="26">
                                          <p:stCondLst>
                                            <p:cond delay="1312"/>
                                          </p:stCondLst>
                                        </p:cTn>
                                        <p:tgtEl>
                                          <p:spTgt spid="27"/>
                                        </p:tgtEl>
                                      </p:cBhvr>
                                      <p:to x="100000" y="80000"/>
                                    </p:animScale>
                                    <p:animScale>
                                      <p:cBhvr>
                                        <p:cTn id="73" dur="166" decel="50000">
                                          <p:stCondLst>
                                            <p:cond delay="1338"/>
                                          </p:stCondLst>
                                        </p:cTn>
                                        <p:tgtEl>
                                          <p:spTgt spid="27"/>
                                        </p:tgtEl>
                                      </p:cBhvr>
                                      <p:to x="100000" y="100000"/>
                                    </p:animScale>
                                    <p:animScale>
                                      <p:cBhvr>
                                        <p:cTn id="74" dur="26">
                                          <p:stCondLst>
                                            <p:cond delay="1642"/>
                                          </p:stCondLst>
                                        </p:cTn>
                                        <p:tgtEl>
                                          <p:spTgt spid="27"/>
                                        </p:tgtEl>
                                      </p:cBhvr>
                                      <p:to x="100000" y="90000"/>
                                    </p:animScale>
                                    <p:animScale>
                                      <p:cBhvr>
                                        <p:cTn id="75" dur="166" decel="50000">
                                          <p:stCondLst>
                                            <p:cond delay="1668"/>
                                          </p:stCondLst>
                                        </p:cTn>
                                        <p:tgtEl>
                                          <p:spTgt spid="27"/>
                                        </p:tgtEl>
                                      </p:cBhvr>
                                      <p:to x="100000" y="100000"/>
                                    </p:animScale>
                                    <p:animScale>
                                      <p:cBhvr>
                                        <p:cTn id="76" dur="26">
                                          <p:stCondLst>
                                            <p:cond delay="1808"/>
                                          </p:stCondLst>
                                        </p:cTn>
                                        <p:tgtEl>
                                          <p:spTgt spid="27"/>
                                        </p:tgtEl>
                                      </p:cBhvr>
                                      <p:to x="100000" y="95000"/>
                                    </p:animScale>
                                    <p:animScale>
                                      <p:cBhvr>
                                        <p:cTn id="77" dur="166" decel="50000">
                                          <p:stCondLst>
                                            <p:cond delay="1834"/>
                                          </p:stCondLst>
                                        </p:cTn>
                                        <p:tgtEl>
                                          <p:spTgt spid="27"/>
                                        </p:tgtEl>
                                      </p:cBhvr>
                                      <p:to x="100000" y="100000"/>
                                    </p:animScale>
                                  </p:childTnLst>
                                </p:cTn>
                              </p:par>
                              <p:par>
                                <p:cTn id="78" presetID="26" presetClass="entr" presetSubtype="0" fill="hold" nodeType="withEffect">
                                  <p:stCondLst>
                                    <p:cond delay="500"/>
                                  </p:stCondLst>
                                  <p:childTnLst>
                                    <p:set>
                                      <p:cBhvr>
                                        <p:cTn id="79" dur="1" fill="hold">
                                          <p:stCondLst>
                                            <p:cond delay="0"/>
                                          </p:stCondLst>
                                        </p:cTn>
                                        <p:tgtEl>
                                          <p:spTgt spid="29"/>
                                        </p:tgtEl>
                                        <p:attrNameLst>
                                          <p:attrName>style.visibility</p:attrName>
                                        </p:attrNameLst>
                                      </p:cBhvr>
                                      <p:to>
                                        <p:strVal val="visible"/>
                                      </p:to>
                                    </p:set>
                                    <p:animEffect transition="in" filter="wipe(down)">
                                      <p:cBhvr>
                                        <p:cTn id="80" dur="580">
                                          <p:stCondLst>
                                            <p:cond delay="0"/>
                                          </p:stCondLst>
                                        </p:cTn>
                                        <p:tgtEl>
                                          <p:spTgt spid="29"/>
                                        </p:tgtEl>
                                      </p:cBhvr>
                                    </p:animEffect>
                                    <p:anim calcmode="lin" valueType="num">
                                      <p:cBhvr>
                                        <p:cTn id="81"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86" dur="26">
                                          <p:stCondLst>
                                            <p:cond delay="650"/>
                                          </p:stCondLst>
                                        </p:cTn>
                                        <p:tgtEl>
                                          <p:spTgt spid="29"/>
                                        </p:tgtEl>
                                      </p:cBhvr>
                                      <p:to x="100000" y="60000"/>
                                    </p:animScale>
                                    <p:animScale>
                                      <p:cBhvr>
                                        <p:cTn id="87" dur="166" decel="50000">
                                          <p:stCondLst>
                                            <p:cond delay="676"/>
                                          </p:stCondLst>
                                        </p:cTn>
                                        <p:tgtEl>
                                          <p:spTgt spid="29"/>
                                        </p:tgtEl>
                                      </p:cBhvr>
                                      <p:to x="100000" y="100000"/>
                                    </p:animScale>
                                    <p:animScale>
                                      <p:cBhvr>
                                        <p:cTn id="88" dur="26">
                                          <p:stCondLst>
                                            <p:cond delay="1312"/>
                                          </p:stCondLst>
                                        </p:cTn>
                                        <p:tgtEl>
                                          <p:spTgt spid="29"/>
                                        </p:tgtEl>
                                      </p:cBhvr>
                                      <p:to x="100000" y="80000"/>
                                    </p:animScale>
                                    <p:animScale>
                                      <p:cBhvr>
                                        <p:cTn id="89" dur="166" decel="50000">
                                          <p:stCondLst>
                                            <p:cond delay="1338"/>
                                          </p:stCondLst>
                                        </p:cTn>
                                        <p:tgtEl>
                                          <p:spTgt spid="29"/>
                                        </p:tgtEl>
                                      </p:cBhvr>
                                      <p:to x="100000" y="100000"/>
                                    </p:animScale>
                                    <p:animScale>
                                      <p:cBhvr>
                                        <p:cTn id="90" dur="26">
                                          <p:stCondLst>
                                            <p:cond delay="1642"/>
                                          </p:stCondLst>
                                        </p:cTn>
                                        <p:tgtEl>
                                          <p:spTgt spid="29"/>
                                        </p:tgtEl>
                                      </p:cBhvr>
                                      <p:to x="100000" y="90000"/>
                                    </p:animScale>
                                    <p:animScale>
                                      <p:cBhvr>
                                        <p:cTn id="91" dur="166" decel="50000">
                                          <p:stCondLst>
                                            <p:cond delay="1668"/>
                                          </p:stCondLst>
                                        </p:cTn>
                                        <p:tgtEl>
                                          <p:spTgt spid="29"/>
                                        </p:tgtEl>
                                      </p:cBhvr>
                                      <p:to x="100000" y="100000"/>
                                    </p:animScale>
                                    <p:animScale>
                                      <p:cBhvr>
                                        <p:cTn id="92" dur="26">
                                          <p:stCondLst>
                                            <p:cond delay="1808"/>
                                          </p:stCondLst>
                                        </p:cTn>
                                        <p:tgtEl>
                                          <p:spTgt spid="29"/>
                                        </p:tgtEl>
                                      </p:cBhvr>
                                      <p:to x="100000" y="95000"/>
                                    </p:animScale>
                                    <p:animScale>
                                      <p:cBhvr>
                                        <p:cTn id="93" dur="166" decel="50000">
                                          <p:stCondLst>
                                            <p:cond delay="1834"/>
                                          </p:stCondLst>
                                        </p:cTn>
                                        <p:tgtEl>
                                          <p:spTgt spid="29"/>
                                        </p:tgtEl>
                                      </p:cBhvr>
                                      <p:to x="100000" y="100000"/>
                                    </p:animScale>
                                  </p:childTnLst>
                                </p:cTn>
                              </p:par>
                              <p:par>
                                <p:cTn id="94" presetID="26" presetClass="entr" presetSubtype="0" fill="hold" nodeType="withEffect">
                                  <p:stCondLst>
                                    <p:cond delay="500"/>
                                  </p:stCondLst>
                                  <p:childTnLst>
                                    <p:set>
                                      <p:cBhvr>
                                        <p:cTn id="95" dur="1" fill="hold">
                                          <p:stCondLst>
                                            <p:cond delay="0"/>
                                          </p:stCondLst>
                                        </p:cTn>
                                        <p:tgtEl>
                                          <p:spTgt spid="39"/>
                                        </p:tgtEl>
                                        <p:attrNameLst>
                                          <p:attrName>style.visibility</p:attrName>
                                        </p:attrNameLst>
                                      </p:cBhvr>
                                      <p:to>
                                        <p:strVal val="visible"/>
                                      </p:to>
                                    </p:set>
                                    <p:animEffect transition="in" filter="wipe(down)">
                                      <p:cBhvr>
                                        <p:cTn id="96" dur="580">
                                          <p:stCondLst>
                                            <p:cond delay="0"/>
                                          </p:stCondLst>
                                        </p:cTn>
                                        <p:tgtEl>
                                          <p:spTgt spid="39"/>
                                        </p:tgtEl>
                                      </p:cBhvr>
                                    </p:animEffect>
                                    <p:anim calcmode="lin" valueType="num">
                                      <p:cBhvr>
                                        <p:cTn id="97"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8"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9"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100"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101"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102" dur="26">
                                          <p:stCondLst>
                                            <p:cond delay="650"/>
                                          </p:stCondLst>
                                        </p:cTn>
                                        <p:tgtEl>
                                          <p:spTgt spid="39"/>
                                        </p:tgtEl>
                                      </p:cBhvr>
                                      <p:to x="100000" y="60000"/>
                                    </p:animScale>
                                    <p:animScale>
                                      <p:cBhvr>
                                        <p:cTn id="103" dur="166" decel="50000">
                                          <p:stCondLst>
                                            <p:cond delay="676"/>
                                          </p:stCondLst>
                                        </p:cTn>
                                        <p:tgtEl>
                                          <p:spTgt spid="39"/>
                                        </p:tgtEl>
                                      </p:cBhvr>
                                      <p:to x="100000" y="100000"/>
                                    </p:animScale>
                                    <p:animScale>
                                      <p:cBhvr>
                                        <p:cTn id="104" dur="26">
                                          <p:stCondLst>
                                            <p:cond delay="1312"/>
                                          </p:stCondLst>
                                        </p:cTn>
                                        <p:tgtEl>
                                          <p:spTgt spid="39"/>
                                        </p:tgtEl>
                                      </p:cBhvr>
                                      <p:to x="100000" y="80000"/>
                                    </p:animScale>
                                    <p:animScale>
                                      <p:cBhvr>
                                        <p:cTn id="105" dur="166" decel="50000">
                                          <p:stCondLst>
                                            <p:cond delay="1338"/>
                                          </p:stCondLst>
                                        </p:cTn>
                                        <p:tgtEl>
                                          <p:spTgt spid="39"/>
                                        </p:tgtEl>
                                      </p:cBhvr>
                                      <p:to x="100000" y="100000"/>
                                    </p:animScale>
                                    <p:animScale>
                                      <p:cBhvr>
                                        <p:cTn id="106" dur="26">
                                          <p:stCondLst>
                                            <p:cond delay="1642"/>
                                          </p:stCondLst>
                                        </p:cTn>
                                        <p:tgtEl>
                                          <p:spTgt spid="39"/>
                                        </p:tgtEl>
                                      </p:cBhvr>
                                      <p:to x="100000" y="90000"/>
                                    </p:animScale>
                                    <p:animScale>
                                      <p:cBhvr>
                                        <p:cTn id="107" dur="166" decel="50000">
                                          <p:stCondLst>
                                            <p:cond delay="1668"/>
                                          </p:stCondLst>
                                        </p:cTn>
                                        <p:tgtEl>
                                          <p:spTgt spid="39"/>
                                        </p:tgtEl>
                                      </p:cBhvr>
                                      <p:to x="100000" y="100000"/>
                                    </p:animScale>
                                    <p:animScale>
                                      <p:cBhvr>
                                        <p:cTn id="108" dur="26">
                                          <p:stCondLst>
                                            <p:cond delay="1808"/>
                                          </p:stCondLst>
                                        </p:cTn>
                                        <p:tgtEl>
                                          <p:spTgt spid="39"/>
                                        </p:tgtEl>
                                      </p:cBhvr>
                                      <p:to x="100000" y="95000"/>
                                    </p:animScale>
                                    <p:animScale>
                                      <p:cBhvr>
                                        <p:cTn id="109" dur="166" decel="50000">
                                          <p:stCondLst>
                                            <p:cond delay="1834"/>
                                          </p:stCondLst>
                                        </p:cTn>
                                        <p:tgtEl>
                                          <p:spTgt spid="39"/>
                                        </p:tgtEl>
                                      </p:cBhvr>
                                      <p:to x="100000" y="100000"/>
                                    </p:animScale>
                                  </p:childTnLst>
                                </p:cTn>
                              </p:par>
                              <p:par>
                                <p:cTn id="110" presetID="26" presetClass="entr" presetSubtype="0" fill="hold" nodeType="withEffect">
                                  <p:stCondLst>
                                    <p:cond delay="500"/>
                                  </p:stCondLst>
                                  <p:childTnLst>
                                    <p:set>
                                      <p:cBhvr>
                                        <p:cTn id="111" dur="1" fill="hold">
                                          <p:stCondLst>
                                            <p:cond delay="0"/>
                                          </p:stCondLst>
                                        </p:cTn>
                                        <p:tgtEl>
                                          <p:spTgt spid="33"/>
                                        </p:tgtEl>
                                        <p:attrNameLst>
                                          <p:attrName>style.visibility</p:attrName>
                                        </p:attrNameLst>
                                      </p:cBhvr>
                                      <p:to>
                                        <p:strVal val="visible"/>
                                      </p:to>
                                    </p:set>
                                    <p:animEffect transition="in" filter="wipe(down)">
                                      <p:cBhvr>
                                        <p:cTn id="112" dur="580">
                                          <p:stCondLst>
                                            <p:cond delay="0"/>
                                          </p:stCondLst>
                                        </p:cTn>
                                        <p:tgtEl>
                                          <p:spTgt spid="33"/>
                                        </p:tgtEl>
                                      </p:cBhvr>
                                    </p:animEffect>
                                    <p:anim calcmode="lin" valueType="num">
                                      <p:cBhvr>
                                        <p:cTn id="113"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14"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15"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16"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17"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18" dur="26">
                                          <p:stCondLst>
                                            <p:cond delay="650"/>
                                          </p:stCondLst>
                                        </p:cTn>
                                        <p:tgtEl>
                                          <p:spTgt spid="33"/>
                                        </p:tgtEl>
                                      </p:cBhvr>
                                      <p:to x="100000" y="60000"/>
                                    </p:animScale>
                                    <p:animScale>
                                      <p:cBhvr>
                                        <p:cTn id="119" dur="166" decel="50000">
                                          <p:stCondLst>
                                            <p:cond delay="676"/>
                                          </p:stCondLst>
                                        </p:cTn>
                                        <p:tgtEl>
                                          <p:spTgt spid="33"/>
                                        </p:tgtEl>
                                      </p:cBhvr>
                                      <p:to x="100000" y="100000"/>
                                    </p:animScale>
                                    <p:animScale>
                                      <p:cBhvr>
                                        <p:cTn id="120" dur="26">
                                          <p:stCondLst>
                                            <p:cond delay="1312"/>
                                          </p:stCondLst>
                                        </p:cTn>
                                        <p:tgtEl>
                                          <p:spTgt spid="33"/>
                                        </p:tgtEl>
                                      </p:cBhvr>
                                      <p:to x="100000" y="80000"/>
                                    </p:animScale>
                                    <p:animScale>
                                      <p:cBhvr>
                                        <p:cTn id="121" dur="166" decel="50000">
                                          <p:stCondLst>
                                            <p:cond delay="1338"/>
                                          </p:stCondLst>
                                        </p:cTn>
                                        <p:tgtEl>
                                          <p:spTgt spid="33"/>
                                        </p:tgtEl>
                                      </p:cBhvr>
                                      <p:to x="100000" y="100000"/>
                                    </p:animScale>
                                    <p:animScale>
                                      <p:cBhvr>
                                        <p:cTn id="122" dur="26">
                                          <p:stCondLst>
                                            <p:cond delay="1642"/>
                                          </p:stCondLst>
                                        </p:cTn>
                                        <p:tgtEl>
                                          <p:spTgt spid="33"/>
                                        </p:tgtEl>
                                      </p:cBhvr>
                                      <p:to x="100000" y="90000"/>
                                    </p:animScale>
                                    <p:animScale>
                                      <p:cBhvr>
                                        <p:cTn id="123" dur="166" decel="50000">
                                          <p:stCondLst>
                                            <p:cond delay="1668"/>
                                          </p:stCondLst>
                                        </p:cTn>
                                        <p:tgtEl>
                                          <p:spTgt spid="33"/>
                                        </p:tgtEl>
                                      </p:cBhvr>
                                      <p:to x="100000" y="100000"/>
                                    </p:animScale>
                                    <p:animScale>
                                      <p:cBhvr>
                                        <p:cTn id="124" dur="26">
                                          <p:stCondLst>
                                            <p:cond delay="1808"/>
                                          </p:stCondLst>
                                        </p:cTn>
                                        <p:tgtEl>
                                          <p:spTgt spid="33"/>
                                        </p:tgtEl>
                                      </p:cBhvr>
                                      <p:to x="100000" y="95000"/>
                                    </p:animScale>
                                    <p:animScale>
                                      <p:cBhvr>
                                        <p:cTn id="125" dur="166" decel="50000">
                                          <p:stCondLst>
                                            <p:cond delay="1834"/>
                                          </p:stCondLst>
                                        </p:cTn>
                                        <p:tgtEl>
                                          <p:spTgt spid="33"/>
                                        </p:tgtEl>
                                      </p:cBhvr>
                                      <p:to x="100000" y="100000"/>
                                    </p:animScale>
                                  </p:childTnLst>
                                </p:cTn>
                              </p:par>
                              <p:par>
                                <p:cTn id="126" presetID="26" presetClass="entr" presetSubtype="0" fill="hold" nodeType="withEffect">
                                  <p:stCondLst>
                                    <p:cond delay="500"/>
                                  </p:stCondLst>
                                  <p:childTnLst>
                                    <p:set>
                                      <p:cBhvr>
                                        <p:cTn id="127" dur="1" fill="hold">
                                          <p:stCondLst>
                                            <p:cond delay="0"/>
                                          </p:stCondLst>
                                        </p:cTn>
                                        <p:tgtEl>
                                          <p:spTgt spid="31"/>
                                        </p:tgtEl>
                                        <p:attrNameLst>
                                          <p:attrName>style.visibility</p:attrName>
                                        </p:attrNameLst>
                                      </p:cBhvr>
                                      <p:to>
                                        <p:strVal val="visible"/>
                                      </p:to>
                                    </p:set>
                                    <p:animEffect transition="in" filter="wipe(down)">
                                      <p:cBhvr>
                                        <p:cTn id="128" dur="580">
                                          <p:stCondLst>
                                            <p:cond delay="0"/>
                                          </p:stCondLst>
                                        </p:cTn>
                                        <p:tgtEl>
                                          <p:spTgt spid="31"/>
                                        </p:tgtEl>
                                      </p:cBhvr>
                                    </p:animEffect>
                                    <p:anim calcmode="lin" valueType="num">
                                      <p:cBhvr>
                                        <p:cTn id="129"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30"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31"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32"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33"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34" dur="26">
                                          <p:stCondLst>
                                            <p:cond delay="650"/>
                                          </p:stCondLst>
                                        </p:cTn>
                                        <p:tgtEl>
                                          <p:spTgt spid="31"/>
                                        </p:tgtEl>
                                      </p:cBhvr>
                                      <p:to x="100000" y="60000"/>
                                    </p:animScale>
                                    <p:animScale>
                                      <p:cBhvr>
                                        <p:cTn id="135" dur="166" decel="50000">
                                          <p:stCondLst>
                                            <p:cond delay="676"/>
                                          </p:stCondLst>
                                        </p:cTn>
                                        <p:tgtEl>
                                          <p:spTgt spid="31"/>
                                        </p:tgtEl>
                                      </p:cBhvr>
                                      <p:to x="100000" y="100000"/>
                                    </p:animScale>
                                    <p:animScale>
                                      <p:cBhvr>
                                        <p:cTn id="136" dur="26">
                                          <p:stCondLst>
                                            <p:cond delay="1312"/>
                                          </p:stCondLst>
                                        </p:cTn>
                                        <p:tgtEl>
                                          <p:spTgt spid="31"/>
                                        </p:tgtEl>
                                      </p:cBhvr>
                                      <p:to x="100000" y="80000"/>
                                    </p:animScale>
                                    <p:animScale>
                                      <p:cBhvr>
                                        <p:cTn id="137" dur="166" decel="50000">
                                          <p:stCondLst>
                                            <p:cond delay="1338"/>
                                          </p:stCondLst>
                                        </p:cTn>
                                        <p:tgtEl>
                                          <p:spTgt spid="31"/>
                                        </p:tgtEl>
                                      </p:cBhvr>
                                      <p:to x="100000" y="100000"/>
                                    </p:animScale>
                                    <p:animScale>
                                      <p:cBhvr>
                                        <p:cTn id="138" dur="26">
                                          <p:stCondLst>
                                            <p:cond delay="1642"/>
                                          </p:stCondLst>
                                        </p:cTn>
                                        <p:tgtEl>
                                          <p:spTgt spid="31"/>
                                        </p:tgtEl>
                                      </p:cBhvr>
                                      <p:to x="100000" y="90000"/>
                                    </p:animScale>
                                    <p:animScale>
                                      <p:cBhvr>
                                        <p:cTn id="139" dur="166" decel="50000">
                                          <p:stCondLst>
                                            <p:cond delay="1668"/>
                                          </p:stCondLst>
                                        </p:cTn>
                                        <p:tgtEl>
                                          <p:spTgt spid="31"/>
                                        </p:tgtEl>
                                      </p:cBhvr>
                                      <p:to x="100000" y="100000"/>
                                    </p:animScale>
                                    <p:animScale>
                                      <p:cBhvr>
                                        <p:cTn id="140" dur="26">
                                          <p:stCondLst>
                                            <p:cond delay="1808"/>
                                          </p:stCondLst>
                                        </p:cTn>
                                        <p:tgtEl>
                                          <p:spTgt spid="31"/>
                                        </p:tgtEl>
                                      </p:cBhvr>
                                      <p:to x="100000" y="95000"/>
                                    </p:animScale>
                                    <p:animScale>
                                      <p:cBhvr>
                                        <p:cTn id="141" dur="166" decel="50000">
                                          <p:stCondLst>
                                            <p:cond delay="1834"/>
                                          </p:stCondLst>
                                        </p:cTn>
                                        <p:tgtEl>
                                          <p:spTgt spid="31"/>
                                        </p:tgtEl>
                                      </p:cBhvr>
                                      <p:to x="100000" y="100000"/>
                                    </p:animScale>
                                  </p:childTnLst>
                                </p:cTn>
                              </p:par>
                              <p:par>
                                <p:cTn id="142" presetID="26" presetClass="entr" presetSubtype="0" fill="hold" nodeType="withEffect">
                                  <p:stCondLst>
                                    <p:cond delay="500"/>
                                  </p:stCondLst>
                                  <p:childTnLst>
                                    <p:set>
                                      <p:cBhvr>
                                        <p:cTn id="143" dur="1" fill="hold">
                                          <p:stCondLst>
                                            <p:cond delay="0"/>
                                          </p:stCondLst>
                                        </p:cTn>
                                        <p:tgtEl>
                                          <p:spTgt spid="23"/>
                                        </p:tgtEl>
                                        <p:attrNameLst>
                                          <p:attrName>style.visibility</p:attrName>
                                        </p:attrNameLst>
                                      </p:cBhvr>
                                      <p:to>
                                        <p:strVal val="visible"/>
                                      </p:to>
                                    </p:set>
                                    <p:animEffect transition="in" filter="wipe(down)">
                                      <p:cBhvr>
                                        <p:cTn id="144" dur="580">
                                          <p:stCondLst>
                                            <p:cond delay="0"/>
                                          </p:stCondLst>
                                        </p:cTn>
                                        <p:tgtEl>
                                          <p:spTgt spid="23"/>
                                        </p:tgtEl>
                                      </p:cBhvr>
                                    </p:animEffect>
                                    <p:anim calcmode="lin" valueType="num">
                                      <p:cBhvr>
                                        <p:cTn id="145"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46"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47"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48"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49"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50" dur="26">
                                          <p:stCondLst>
                                            <p:cond delay="650"/>
                                          </p:stCondLst>
                                        </p:cTn>
                                        <p:tgtEl>
                                          <p:spTgt spid="23"/>
                                        </p:tgtEl>
                                      </p:cBhvr>
                                      <p:to x="100000" y="60000"/>
                                    </p:animScale>
                                    <p:animScale>
                                      <p:cBhvr>
                                        <p:cTn id="151" dur="166" decel="50000">
                                          <p:stCondLst>
                                            <p:cond delay="676"/>
                                          </p:stCondLst>
                                        </p:cTn>
                                        <p:tgtEl>
                                          <p:spTgt spid="23"/>
                                        </p:tgtEl>
                                      </p:cBhvr>
                                      <p:to x="100000" y="100000"/>
                                    </p:animScale>
                                    <p:animScale>
                                      <p:cBhvr>
                                        <p:cTn id="152" dur="26">
                                          <p:stCondLst>
                                            <p:cond delay="1312"/>
                                          </p:stCondLst>
                                        </p:cTn>
                                        <p:tgtEl>
                                          <p:spTgt spid="23"/>
                                        </p:tgtEl>
                                      </p:cBhvr>
                                      <p:to x="100000" y="80000"/>
                                    </p:animScale>
                                    <p:animScale>
                                      <p:cBhvr>
                                        <p:cTn id="153" dur="166" decel="50000">
                                          <p:stCondLst>
                                            <p:cond delay="1338"/>
                                          </p:stCondLst>
                                        </p:cTn>
                                        <p:tgtEl>
                                          <p:spTgt spid="23"/>
                                        </p:tgtEl>
                                      </p:cBhvr>
                                      <p:to x="100000" y="100000"/>
                                    </p:animScale>
                                    <p:animScale>
                                      <p:cBhvr>
                                        <p:cTn id="154" dur="26">
                                          <p:stCondLst>
                                            <p:cond delay="1642"/>
                                          </p:stCondLst>
                                        </p:cTn>
                                        <p:tgtEl>
                                          <p:spTgt spid="23"/>
                                        </p:tgtEl>
                                      </p:cBhvr>
                                      <p:to x="100000" y="90000"/>
                                    </p:animScale>
                                    <p:animScale>
                                      <p:cBhvr>
                                        <p:cTn id="155" dur="166" decel="50000">
                                          <p:stCondLst>
                                            <p:cond delay="1668"/>
                                          </p:stCondLst>
                                        </p:cTn>
                                        <p:tgtEl>
                                          <p:spTgt spid="23"/>
                                        </p:tgtEl>
                                      </p:cBhvr>
                                      <p:to x="100000" y="100000"/>
                                    </p:animScale>
                                    <p:animScale>
                                      <p:cBhvr>
                                        <p:cTn id="156" dur="26">
                                          <p:stCondLst>
                                            <p:cond delay="1808"/>
                                          </p:stCondLst>
                                        </p:cTn>
                                        <p:tgtEl>
                                          <p:spTgt spid="23"/>
                                        </p:tgtEl>
                                      </p:cBhvr>
                                      <p:to x="100000" y="95000"/>
                                    </p:animScale>
                                    <p:animScale>
                                      <p:cBhvr>
                                        <p:cTn id="157" dur="166" decel="50000">
                                          <p:stCondLst>
                                            <p:cond delay="1834"/>
                                          </p:stCondLst>
                                        </p:cTn>
                                        <p:tgtEl>
                                          <p:spTgt spid="23"/>
                                        </p:tgtEl>
                                      </p:cBhvr>
                                      <p:to x="100000" y="100000"/>
                                    </p:animScale>
                                  </p:childTnLst>
                                </p:cTn>
                              </p:par>
                              <p:par>
                                <p:cTn id="158" presetID="26" presetClass="entr" presetSubtype="0" fill="hold" nodeType="withEffect">
                                  <p:stCondLst>
                                    <p:cond delay="500"/>
                                  </p:stCondLst>
                                  <p:childTnLst>
                                    <p:set>
                                      <p:cBhvr>
                                        <p:cTn id="159" dur="1" fill="hold">
                                          <p:stCondLst>
                                            <p:cond delay="0"/>
                                          </p:stCondLst>
                                        </p:cTn>
                                        <p:tgtEl>
                                          <p:spTgt spid="25"/>
                                        </p:tgtEl>
                                        <p:attrNameLst>
                                          <p:attrName>style.visibility</p:attrName>
                                        </p:attrNameLst>
                                      </p:cBhvr>
                                      <p:to>
                                        <p:strVal val="visible"/>
                                      </p:to>
                                    </p:set>
                                    <p:animEffect transition="in" filter="wipe(down)">
                                      <p:cBhvr>
                                        <p:cTn id="160" dur="580">
                                          <p:stCondLst>
                                            <p:cond delay="0"/>
                                          </p:stCondLst>
                                        </p:cTn>
                                        <p:tgtEl>
                                          <p:spTgt spid="25"/>
                                        </p:tgtEl>
                                      </p:cBhvr>
                                    </p:animEffect>
                                    <p:anim calcmode="lin" valueType="num">
                                      <p:cBhvr>
                                        <p:cTn id="161"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62"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63"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64"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65"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66" dur="26">
                                          <p:stCondLst>
                                            <p:cond delay="650"/>
                                          </p:stCondLst>
                                        </p:cTn>
                                        <p:tgtEl>
                                          <p:spTgt spid="25"/>
                                        </p:tgtEl>
                                      </p:cBhvr>
                                      <p:to x="100000" y="60000"/>
                                    </p:animScale>
                                    <p:animScale>
                                      <p:cBhvr>
                                        <p:cTn id="167" dur="166" decel="50000">
                                          <p:stCondLst>
                                            <p:cond delay="676"/>
                                          </p:stCondLst>
                                        </p:cTn>
                                        <p:tgtEl>
                                          <p:spTgt spid="25"/>
                                        </p:tgtEl>
                                      </p:cBhvr>
                                      <p:to x="100000" y="100000"/>
                                    </p:animScale>
                                    <p:animScale>
                                      <p:cBhvr>
                                        <p:cTn id="168" dur="26">
                                          <p:stCondLst>
                                            <p:cond delay="1312"/>
                                          </p:stCondLst>
                                        </p:cTn>
                                        <p:tgtEl>
                                          <p:spTgt spid="25"/>
                                        </p:tgtEl>
                                      </p:cBhvr>
                                      <p:to x="100000" y="80000"/>
                                    </p:animScale>
                                    <p:animScale>
                                      <p:cBhvr>
                                        <p:cTn id="169" dur="166" decel="50000">
                                          <p:stCondLst>
                                            <p:cond delay="1338"/>
                                          </p:stCondLst>
                                        </p:cTn>
                                        <p:tgtEl>
                                          <p:spTgt spid="25"/>
                                        </p:tgtEl>
                                      </p:cBhvr>
                                      <p:to x="100000" y="100000"/>
                                    </p:animScale>
                                    <p:animScale>
                                      <p:cBhvr>
                                        <p:cTn id="170" dur="26">
                                          <p:stCondLst>
                                            <p:cond delay="1642"/>
                                          </p:stCondLst>
                                        </p:cTn>
                                        <p:tgtEl>
                                          <p:spTgt spid="25"/>
                                        </p:tgtEl>
                                      </p:cBhvr>
                                      <p:to x="100000" y="90000"/>
                                    </p:animScale>
                                    <p:animScale>
                                      <p:cBhvr>
                                        <p:cTn id="171" dur="166" decel="50000">
                                          <p:stCondLst>
                                            <p:cond delay="1668"/>
                                          </p:stCondLst>
                                        </p:cTn>
                                        <p:tgtEl>
                                          <p:spTgt spid="25"/>
                                        </p:tgtEl>
                                      </p:cBhvr>
                                      <p:to x="100000" y="100000"/>
                                    </p:animScale>
                                    <p:animScale>
                                      <p:cBhvr>
                                        <p:cTn id="172" dur="26">
                                          <p:stCondLst>
                                            <p:cond delay="1808"/>
                                          </p:stCondLst>
                                        </p:cTn>
                                        <p:tgtEl>
                                          <p:spTgt spid="25"/>
                                        </p:tgtEl>
                                      </p:cBhvr>
                                      <p:to x="100000" y="95000"/>
                                    </p:animScale>
                                    <p:animScale>
                                      <p:cBhvr>
                                        <p:cTn id="173" dur="166" decel="50000">
                                          <p:stCondLst>
                                            <p:cond delay="1834"/>
                                          </p:stCondLst>
                                        </p:cTn>
                                        <p:tgtEl>
                                          <p:spTgt spid="25"/>
                                        </p:tgtEl>
                                      </p:cBhvr>
                                      <p:to x="100000" y="100000"/>
                                    </p:animScale>
                                  </p:childTnLst>
                                </p:cTn>
                              </p:par>
                              <p:par>
                                <p:cTn id="174" presetID="26" presetClass="entr" presetSubtype="0" fill="hold" nodeType="withEffect">
                                  <p:stCondLst>
                                    <p:cond delay="500"/>
                                  </p:stCondLst>
                                  <p:childTnLst>
                                    <p:set>
                                      <p:cBhvr>
                                        <p:cTn id="175" dur="1" fill="hold">
                                          <p:stCondLst>
                                            <p:cond delay="0"/>
                                          </p:stCondLst>
                                        </p:cTn>
                                        <p:tgtEl>
                                          <p:spTgt spid="37"/>
                                        </p:tgtEl>
                                        <p:attrNameLst>
                                          <p:attrName>style.visibility</p:attrName>
                                        </p:attrNameLst>
                                      </p:cBhvr>
                                      <p:to>
                                        <p:strVal val="visible"/>
                                      </p:to>
                                    </p:set>
                                    <p:animEffect transition="in" filter="wipe(down)">
                                      <p:cBhvr>
                                        <p:cTn id="176" dur="580">
                                          <p:stCondLst>
                                            <p:cond delay="0"/>
                                          </p:stCondLst>
                                        </p:cTn>
                                        <p:tgtEl>
                                          <p:spTgt spid="37"/>
                                        </p:tgtEl>
                                      </p:cBhvr>
                                    </p:animEffect>
                                    <p:anim calcmode="lin" valueType="num">
                                      <p:cBhvr>
                                        <p:cTn id="177"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78"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79"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80"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81"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82" dur="26">
                                          <p:stCondLst>
                                            <p:cond delay="650"/>
                                          </p:stCondLst>
                                        </p:cTn>
                                        <p:tgtEl>
                                          <p:spTgt spid="37"/>
                                        </p:tgtEl>
                                      </p:cBhvr>
                                      <p:to x="100000" y="60000"/>
                                    </p:animScale>
                                    <p:animScale>
                                      <p:cBhvr>
                                        <p:cTn id="183" dur="166" decel="50000">
                                          <p:stCondLst>
                                            <p:cond delay="676"/>
                                          </p:stCondLst>
                                        </p:cTn>
                                        <p:tgtEl>
                                          <p:spTgt spid="37"/>
                                        </p:tgtEl>
                                      </p:cBhvr>
                                      <p:to x="100000" y="100000"/>
                                    </p:animScale>
                                    <p:animScale>
                                      <p:cBhvr>
                                        <p:cTn id="184" dur="26">
                                          <p:stCondLst>
                                            <p:cond delay="1312"/>
                                          </p:stCondLst>
                                        </p:cTn>
                                        <p:tgtEl>
                                          <p:spTgt spid="37"/>
                                        </p:tgtEl>
                                      </p:cBhvr>
                                      <p:to x="100000" y="80000"/>
                                    </p:animScale>
                                    <p:animScale>
                                      <p:cBhvr>
                                        <p:cTn id="185" dur="166" decel="50000">
                                          <p:stCondLst>
                                            <p:cond delay="1338"/>
                                          </p:stCondLst>
                                        </p:cTn>
                                        <p:tgtEl>
                                          <p:spTgt spid="37"/>
                                        </p:tgtEl>
                                      </p:cBhvr>
                                      <p:to x="100000" y="100000"/>
                                    </p:animScale>
                                    <p:animScale>
                                      <p:cBhvr>
                                        <p:cTn id="186" dur="26">
                                          <p:stCondLst>
                                            <p:cond delay="1642"/>
                                          </p:stCondLst>
                                        </p:cTn>
                                        <p:tgtEl>
                                          <p:spTgt spid="37"/>
                                        </p:tgtEl>
                                      </p:cBhvr>
                                      <p:to x="100000" y="90000"/>
                                    </p:animScale>
                                    <p:animScale>
                                      <p:cBhvr>
                                        <p:cTn id="187" dur="166" decel="50000">
                                          <p:stCondLst>
                                            <p:cond delay="1668"/>
                                          </p:stCondLst>
                                        </p:cTn>
                                        <p:tgtEl>
                                          <p:spTgt spid="37"/>
                                        </p:tgtEl>
                                      </p:cBhvr>
                                      <p:to x="100000" y="100000"/>
                                    </p:animScale>
                                    <p:animScale>
                                      <p:cBhvr>
                                        <p:cTn id="188" dur="26">
                                          <p:stCondLst>
                                            <p:cond delay="1808"/>
                                          </p:stCondLst>
                                        </p:cTn>
                                        <p:tgtEl>
                                          <p:spTgt spid="37"/>
                                        </p:tgtEl>
                                      </p:cBhvr>
                                      <p:to x="100000" y="95000"/>
                                    </p:animScale>
                                    <p:animScale>
                                      <p:cBhvr>
                                        <p:cTn id="189" dur="166" decel="50000">
                                          <p:stCondLst>
                                            <p:cond delay="1834"/>
                                          </p:stCondLst>
                                        </p:cTn>
                                        <p:tgtEl>
                                          <p:spTgt spid="37"/>
                                        </p:tgtEl>
                                      </p:cBhvr>
                                      <p:to x="100000" y="100000"/>
                                    </p:animScale>
                                  </p:childTnLst>
                                </p:cTn>
                              </p:par>
                              <p:par>
                                <p:cTn id="190" presetID="26" presetClass="entr" presetSubtype="0" fill="hold" nodeType="withEffect">
                                  <p:stCondLst>
                                    <p:cond delay="500"/>
                                  </p:stCondLst>
                                  <p:childTnLst>
                                    <p:set>
                                      <p:cBhvr>
                                        <p:cTn id="191" dur="1" fill="hold">
                                          <p:stCondLst>
                                            <p:cond delay="0"/>
                                          </p:stCondLst>
                                        </p:cTn>
                                        <p:tgtEl>
                                          <p:spTgt spid="19"/>
                                        </p:tgtEl>
                                        <p:attrNameLst>
                                          <p:attrName>style.visibility</p:attrName>
                                        </p:attrNameLst>
                                      </p:cBhvr>
                                      <p:to>
                                        <p:strVal val="visible"/>
                                      </p:to>
                                    </p:set>
                                    <p:animEffect transition="in" filter="wipe(down)">
                                      <p:cBhvr>
                                        <p:cTn id="192" dur="580">
                                          <p:stCondLst>
                                            <p:cond delay="0"/>
                                          </p:stCondLst>
                                        </p:cTn>
                                        <p:tgtEl>
                                          <p:spTgt spid="19"/>
                                        </p:tgtEl>
                                      </p:cBhvr>
                                    </p:animEffect>
                                    <p:anim calcmode="lin" valueType="num">
                                      <p:cBhvr>
                                        <p:cTn id="193"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94"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95"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96"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97"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98" dur="26">
                                          <p:stCondLst>
                                            <p:cond delay="650"/>
                                          </p:stCondLst>
                                        </p:cTn>
                                        <p:tgtEl>
                                          <p:spTgt spid="19"/>
                                        </p:tgtEl>
                                      </p:cBhvr>
                                      <p:to x="100000" y="60000"/>
                                    </p:animScale>
                                    <p:animScale>
                                      <p:cBhvr>
                                        <p:cTn id="199" dur="166" decel="50000">
                                          <p:stCondLst>
                                            <p:cond delay="676"/>
                                          </p:stCondLst>
                                        </p:cTn>
                                        <p:tgtEl>
                                          <p:spTgt spid="19"/>
                                        </p:tgtEl>
                                      </p:cBhvr>
                                      <p:to x="100000" y="100000"/>
                                    </p:animScale>
                                    <p:animScale>
                                      <p:cBhvr>
                                        <p:cTn id="200" dur="26">
                                          <p:stCondLst>
                                            <p:cond delay="1312"/>
                                          </p:stCondLst>
                                        </p:cTn>
                                        <p:tgtEl>
                                          <p:spTgt spid="19"/>
                                        </p:tgtEl>
                                      </p:cBhvr>
                                      <p:to x="100000" y="80000"/>
                                    </p:animScale>
                                    <p:animScale>
                                      <p:cBhvr>
                                        <p:cTn id="201" dur="166" decel="50000">
                                          <p:stCondLst>
                                            <p:cond delay="1338"/>
                                          </p:stCondLst>
                                        </p:cTn>
                                        <p:tgtEl>
                                          <p:spTgt spid="19"/>
                                        </p:tgtEl>
                                      </p:cBhvr>
                                      <p:to x="100000" y="100000"/>
                                    </p:animScale>
                                    <p:animScale>
                                      <p:cBhvr>
                                        <p:cTn id="202" dur="26">
                                          <p:stCondLst>
                                            <p:cond delay="1642"/>
                                          </p:stCondLst>
                                        </p:cTn>
                                        <p:tgtEl>
                                          <p:spTgt spid="19"/>
                                        </p:tgtEl>
                                      </p:cBhvr>
                                      <p:to x="100000" y="90000"/>
                                    </p:animScale>
                                    <p:animScale>
                                      <p:cBhvr>
                                        <p:cTn id="203" dur="166" decel="50000">
                                          <p:stCondLst>
                                            <p:cond delay="1668"/>
                                          </p:stCondLst>
                                        </p:cTn>
                                        <p:tgtEl>
                                          <p:spTgt spid="19"/>
                                        </p:tgtEl>
                                      </p:cBhvr>
                                      <p:to x="100000" y="100000"/>
                                    </p:animScale>
                                    <p:animScale>
                                      <p:cBhvr>
                                        <p:cTn id="204" dur="26">
                                          <p:stCondLst>
                                            <p:cond delay="1808"/>
                                          </p:stCondLst>
                                        </p:cTn>
                                        <p:tgtEl>
                                          <p:spTgt spid="19"/>
                                        </p:tgtEl>
                                      </p:cBhvr>
                                      <p:to x="100000" y="95000"/>
                                    </p:animScale>
                                    <p:animScale>
                                      <p:cBhvr>
                                        <p:cTn id="205" dur="166" decel="50000">
                                          <p:stCondLst>
                                            <p:cond delay="1834"/>
                                          </p:stCondLst>
                                        </p:cTn>
                                        <p:tgtEl>
                                          <p:spTgt spid="19"/>
                                        </p:tgtEl>
                                      </p:cBhvr>
                                      <p:to x="100000" y="100000"/>
                                    </p:animScale>
                                  </p:childTnLst>
                                </p:cTn>
                              </p:par>
                              <p:par>
                                <p:cTn id="206" presetID="26" presetClass="entr" presetSubtype="0" fill="hold" nodeType="withEffect">
                                  <p:stCondLst>
                                    <p:cond delay="500"/>
                                  </p:stCondLst>
                                  <p:childTnLst>
                                    <p:set>
                                      <p:cBhvr>
                                        <p:cTn id="207" dur="1" fill="hold">
                                          <p:stCondLst>
                                            <p:cond delay="0"/>
                                          </p:stCondLst>
                                        </p:cTn>
                                        <p:tgtEl>
                                          <p:spTgt spid="45"/>
                                        </p:tgtEl>
                                        <p:attrNameLst>
                                          <p:attrName>style.visibility</p:attrName>
                                        </p:attrNameLst>
                                      </p:cBhvr>
                                      <p:to>
                                        <p:strVal val="visible"/>
                                      </p:to>
                                    </p:set>
                                    <p:animEffect transition="in" filter="wipe(down)">
                                      <p:cBhvr>
                                        <p:cTn id="208" dur="580">
                                          <p:stCondLst>
                                            <p:cond delay="0"/>
                                          </p:stCondLst>
                                        </p:cTn>
                                        <p:tgtEl>
                                          <p:spTgt spid="45"/>
                                        </p:tgtEl>
                                      </p:cBhvr>
                                    </p:animEffect>
                                    <p:anim calcmode="lin" valueType="num">
                                      <p:cBhvr>
                                        <p:cTn id="209"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210"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211"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212"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213"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214" dur="26">
                                          <p:stCondLst>
                                            <p:cond delay="650"/>
                                          </p:stCondLst>
                                        </p:cTn>
                                        <p:tgtEl>
                                          <p:spTgt spid="45"/>
                                        </p:tgtEl>
                                      </p:cBhvr>
                                      <p:to x="100000" y="60000"/>
                                    </p:animScale>
                                    <p:animScale>
                                      <p:cBhvr>
                                        <p:cTn id="215" dur="166" decel="50000">
                                          <p:stCondLst>
                                            <p:cond delay="676"/>
                                          </p:stCondLst>
                                        </p:cTn>
                                        <p:tgtEl>
                                          <p:spTgt spid="45"/>
                                        </p:tgtEl>
                                      </p:cBhvr>
                                      <p:to x="100000" y="100000"/>
                                    </p:animScale>
                                    <p:animScale>
                                      <p:cBhvr>
                                        <p:cTn id="216" dur="26">
                                          <p:stCondLst>
                                            <p:cond delay="1312"/>
                                          </p:stCondLst>
                                        </p:cTn>
                                        <p:tgtEl>
                                          <p:spTgt spid="45"/>
                                        </p:tgtEl>
                                      </p:cBhvr>
                                      <p:to x="100000" y="80000"/>
                                    </p:animScale>
                                    <p:animScale>
                                      <p:cBhvr>
                                        <p:cTn id="217" dur="166" decel="50000">
                                          <p:stCondLst>
                                            <p:cond delay="1338"/>
                                          </p:stCondLst>
                                        </p:cTn>
                                        <p:tgtEl>
                                          <p:spTgt spid="45"/>
                                        </p:tgtEl>
                                      </p:cBhvr>
                                      <p:to x="100000" y="100000"/>
                                    </p:animScale>
                                    <p:animScale>
                                      <p:cBhvr>
                                        <p:cTn id="218" dur="26">
                                          <p:stCondLst>
                                            <p:cond delay="1642"/>
                                          </p:stCondLst>
                                        </p:cTn>
                                        <p:tgtEl>
                                          <p:spTgt spid="45"/>
                                        </p:tgtEl>
                                      </p:cBhvr>
                                      <p:to x="100000" y="90000"/>
                                    </p:animScale>
                                    <p:animScale>
                                      <p:cBhvr>
                                        <p:cTn id="219" dur="166" decel="50000">
                                          <p:stCondLst>
                                            <p:cond delay="1668"/>
                                          </p:stCondLst>
                                        </p:cTn>
                                        <p:tgtEl>
                                          <p:spTgt spid="45"/>
                                        </p:tgtEl>
                                      </p:cBhvr>
                                      <p:to x="100000" y="100000"/>
                                    </p:animScale>
                                    <p:animScale>
                                      <p:cBhvr>
                                        <p:cTn id="220" dur="26">
                                          <p:stCondLst>
                                            <p:cond delay="1808"/>
                                          </p:stCondLst>
                                        </p:cTn>
                                        <p:tgtEl>
                                          <p:spTgt spid="45"/>
                                        </p:tgtEl>
                                      </p:cBhvr>
                                      <p:to x="100000" y="95000"/>
                                    </p:animScale>
                                    <p:animScale>
                                      <p:cBhvr>
                                        <p:cTn id="221" dur="166" decel="50000">
                                          <p:stCondLst>
                                            <p:cond delay="1834"/>
                                          </p:stCondLst>
                                        </p:cTn>
                                        <p:tgtEl>
                                          <p:spTgt spid="45"/>
                                        </p:tgtEl>
                                      </p:cBhvr>
                                      <p:to x="100000" y="100000"/>
                                    </p:animScale>
                                  </p:childTnLst>
                                </p:cTn>
                              </p:par>
                            </p:childTnLst>
                          </p:cTn>
                        </p:par>
                      </p:childTnLst>
                    </p:cTn>
                  </p:par>
                  <p:par>
                    <p:cTn id="222" fill="hold">
                      <p:stCondLst>
                        <p:cond delay="indefinite"/>
                      </p:stCondLst>
                      <p:childTnLst>
                        <p:par>
                          <p:cTn id="223" fill="hold">
                            <p:stCondLst>
                              <p:cond delay="0"/>
                            </p:stCondLst>
                            <p:childTnLst>
                              <p:par>
                                <p:cTn id="224" presetID="26" presetClass="entr" presetSubtype="0" fill="hold" nodeType="clickEffect">
                                  <p:stCondLst>
                                    <p:cond delay="500"/>
                                  </p:stCondLst>
                                  <p:childTnLst>
                                    <p:set>
                                      <p:cBhvr>
                                        <p:cTn id="225" dur="1" fill="hold">
                                          <p:stCondLst>
                                            <p:cond delay="0"/>
                                          </p:stCondLst>
                                        </p:cTn>
                                        <p:tgtEl>
                                          <p:spTgt spid="57"/>
                                        </p:tgtEl>
                                        <p:attrNameLst>
                                          <p:attrName>style.visibility</p:attrName>
                                        </p:attrNameLst>
                                      </p:cBhvr>
                                      <p:to>
                                        <p:strVal val="visible"/>
                                      </p:to>
                                    </p:set>
                                    <p:animEffect transition="in" filter="wipe(down)">
                                      <p:cBhvr>
                                        <p:cTn id="226" dur="580">
                                          <p:stCondLst>
                                            <p:cond delay="0"/>
                                          </p:stCondLst>
                                        </p:cTn>
                                        <p:tgtEl>
                                          <p:spTgt spid="57"/>
                                        </p:tgtEl>
                                      </p:cBhvr>
                                    </p:animEffect>
                                    <p:anim calcmode="lin" valueType="num">
                                      <p:cBhvr>
                                        <p:cTn id="227"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228"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229"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230"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231"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232" dur="26">
                                          <p:stCondLst>
                                            <p:cond delay="650"/>
                                          </p:stCondLst>
                                        </p:cTn>
                                        <p:tgtEl>
                                          <p:spTgt spid="57"/>
                                        </p:tgtEl>
                                      </p:cBhvr>
                                      <p:to x="100000" y="60000"/>
                                    </p:animScale>
                                    <p:animScale>
                                      <p:cBhvr>
                                        <p:cTn id="233" dur="166" decel="50000">
                                          <p:stCondLst>
                                            <p:cond delay="676"/>
                                          </p:stCondLst>
                                        </p:cTn>
                                        <p:tgtEl>
                                          <p:spTgt spid="57"/>
                                        </p:tgtEl>
                                      </p:cBhvr>
                                      <p:to x="100000" y="100000"/>
                                    </p:animScale>
                                    <p:animScale>
                                      <p:cBhvr>
                                        <p:cTn id="234" dur="26">
                                          <p:stCondLst>
                                            <p:cond delay="1312"/>
                                          </p:stCondLst>
                                        </p:cTn>
                                        <p:tgtEl>
                                          <p:spTgt spid="57"/>
                                        </p:tgtEl>
                                      </p:cBhvr>
                                      <p:to x="100000" y="80000"/>
                                    </p:animScale>
                                    <p:animScale>
                                      <p:cBhvr>
                                        <p:cTn id="235" dur="166" decel="50000">
                                          <p:stCondLst>
                                            <p:cond delay="1338"/>
                                          </p:stCondLst>
                                        </p:cTn>
                                        <p:tgtEl>
                                          <p:spTgt spid="57"/>
                                        </p:tgtEl>
                                      </p:cBhvr>
                                      <p:to x="100000" y="100000"/>
                                    </p:animScale>
                                    <p:animScale>
                                      <p:cBhvr>
                                        <p:cTn id="236" dur="26">
                                          <p:stCondLst>
                                            <p:cond delay="1642"/>
                                          </p:stCondLst>
                                        </p:cTn>
                                        <p:tgtEl>
                                          <p:spTgt spid="57"/>
                                        </p:tgtEl>
                                      </p:cBhvr>
                                      <p:to x="100000" y="90000"/>
                                    </p:animScale>
                                    <p:animScale>
                                      <p:cBhvr>
                                        <p:cTn id="237" dur="166" decel="50000">
                                          <p:stCondLst>
                                            <p:cond delay="1668"/>
                                          </p:stCondLst>
                                        </p:cTn>
                                        <p:tgtEl>
                                          <p:spTgt spid="57"/>
                                        </p:tgtEl>
                                      </p:cBhvr>
                                      <p:to x="100000" y="100000"/>
                                    </p:animScale>
                                    <p:animScale>
                                      <p:cBhvr>
                                        <p:cTn id="238" dur="26">
                                          <p:stCondLst>
                                            <p:cond delay="1808"/>
                                          </p:stCondLst>
                                        </p:cTn>
                                        <p:tgtEl>
                                          <p:spTgt spid="57"/>
                                        </p:tgtEl>
                                      </p:cBhvr>
                                      <p:to x="100000" y="95000"/>
                                    </p:animScale>
                                    <p:animScale>
                                      <p:cBhvr>
                                        <p:cTn id="239" dur="166" decel="50000">
                                          <p:stCondLst>
                                            <p:cond delay="1834"/>
                                          </p:stCondLst>
                                        </p:cTn>
                                        <p:tgtEl>
                                          <p:spTgt spid="57"/>
                                        </p:tgtEl>
                                      </p:cBhvr>
                                      <p:to x="100000" y="100000"/>
                                    </p:animScale>
                                  </p:childTnLst>
                                </p:cTn>
                              </p:par>
                              <p:par>
                                <p:cTn id="240" presetID="26" presetClass="entr" presetSubtype="0" fill="hold" nodeType="withEffect">
                                  <p:stCondLst>
                                    <p:cond delay="500"/>
                                  </p:stCondLst>
                                  <p:childTnLst>
                                    <p:set>
                                      <p:cBhvr>
                                        <p:cTn id="241" dur="1" fill="hold">
                                          <p:stCondLst>
                                            <p:cond delay="0"/>
                                          </p:stCondLst>
                                        </p:cTn>
                                        <p:tgtEl>
                                          <p:spTgt spid="56"/>
                                        </p:tgtEl>
                                        <p:attrNameLst>
                                          <p:attrName>style.visibility</p:attrName>
                                        </p:attrNameLst>
                                      </p:cBhvr>
                                      <p:to>
                                        <p:strVal val="visible"/>
                                      </p:to>
                                    </p:set>
                                    <p:animEffect transition="in" filter="wipe(down)">
                                      <p:cBhvr>
                                        <p:cTn id="242" dur="580">
                                          <p:stCondLst>
                                            <p:cond delay="0"/>
                                          </p:stCondLst>
                                        </p:cTn>
                                        <p:tgtEl>
                                          <p:spTgt spid="56"/>
                                        </p:tgtEl>
                                      </p:cBhvr>
                                    </p:animEffect>
                                    <p:anim calcmode="lin" valueType="num">
                                      <p:cBhvr>
                                        <p:cTn id="243"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244"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245"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246"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247"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248" dur="26">
                                          <p:stCondLst>
                                            <p:cond delay="650"/>
                                          </p:stCondLst>
                                        </p:cTn>
                                        <p:tgtEl>
                                          <p:spTgt spid="56"/>
                                        </p:tgtEl>
                                      </p:cBhvr>
                                      <p:to x="100000" y="60000"/>
                                    </p:animScale>
                                    <p:animScale>
                                      <p:cBhvr>
                                        <p:cTn id="249" dur="166" decel="50000">
                                          <p:stCondLst>
                                            <p:cond delay="676"/>
                                          </p:stCondLst>
                                        </p:cTn>
                                        <p:tgtEl>
                                          <p:spTgt spid="56"/>
                                        </p:tgtEl>
                                      </p:cBhvr>
                                      <p:to x="100000" y="100000"/>
                                    </p:animScale>
                                    <p:animScale>
                                      <p:cBhvr>
                                        <p:cTn id="250" dur="26">
                                          <p:stCondLst>
                                            <p:cond delay="1312"/>
                                          </p:stCondLst>
                                        </p:cTn>
                                        <p:tgtEl>
                                          <p:spTgt spid="56"/>
                                        </p:tgtEl>
                                      </p:cBhvr>
                                      <p:to x="100000" y="80000"/>
                                    </p:animScale>
                                    <p:animScale>
                                      <p:cBhvr>
                                        <p:cTn id="251" dur="166" decel="50000">
                                          <p:stCondLst>
                                            <p:cond delay="1338"/>
                                          </p:stCondLst>
                                        </p:cTn>
                                        <p:tgtEl>
                                          <p:spTgt spid="56"/>
                                        </p:tgtEl>
                                      </p:cBhvr>
                                      <p:to x="100000" y="100000"/>
                                    </p:animScale>
                                    <p:animScale>
                                      <p:cBhvr>
                                        <p:cTn id="252" dur="26">
                                          <p:stCondLst>
                                            <p:cond delay="1642"/>
                                          </p:stCondLst>
                                        </p:cTn>
                                        <p:tgtEl>
                                          <p:spTgt spid="56"/>
                                        </p:tgtEl>
                                      </p:cBhvr>
                                      <p:to x="100000" y="90000"/>
                                    </p:animScale>
                                    <p:animScale>
                                      <p:cBhvr>
                                        <p:cTn id="253" dur="166" decel="50000">
                                          <p:stCondLst>
                                            <p:cond delay="1668"/>
                                          </p:stCondLst>
                                        </p:cTn>
                                        <p:tgtEl>
                                          <p:spTgt spid="56"/>
                                        </p:tgtEl>
                                      </p:cBhvr>
                                      <p:to x="100000" y="100000"/>
                                    </p:animScale>
                                    <p:animScale>
                                      <p:cBhvr>
                                        <p:cTn id="254" dur="26">
                                          <p:stCondLst>
                                            <p:cond delay="1808"/>
                                          </p:stCondLst>
                                        </p:cTn>
                                        <p:tgtEl>
                                          <p:spTgt spid="56"/>
                                        </p:tgtEl>
                                      </p:cBhvr>
                                      <p:to x="100000" y="95000"/>
                                    </p:animScale>
                                    <p:animScale>
                                      <p:cBhvr>
                                        <p:cTn id="255" dur="166" decel="50000">
                                          <p:stCondLst>
                                            <p:cond delay="1834"/>
                                          </p:stCondLst>
                                        </p:cTn>
                                        <p:tgtEl>
                                          <p:spTgt spid="56"/>
                                        </p:tgtEl>
                                      </p:cBhvr>
                                      <p:to x="100000" y="100000"/>
                                    </p:animScale>
                                  </p:childTnLst>
                                </p:cTn>
                              </p:par>
                              <p:par>
                                <p:cTn id="256" presetID="26" presetClass="entr" presetSubtype="0" fill="hold" nodeType="withEffect">
                                  <p:stCondLst>
                                    <p:cond delay="500"/>
                                  </p:stCondLst>
                                  <p:childTnLst>
                                    <p:set>
                                      <p:cBhvr>
                                        <p:cTn id="257" dur="1" fill="hold">
                                          <p:stCondLst>
                                            <p:cond delay="0"/>
                                          </p:stCondLst>
                                        </p:cTn>
                                        <p:tgtEl>
                                          <p:spTgt spid="50"/>
                                        </p:tgtEl>
                                        <p:attrNameLst>
                                          <p:attrName>style.visibility</p:attrName>
                                        </p:attrNameLst>
                                      </p:cBhvr>
                                      <p:to>
                                        <p:strVal val="visible"/>
                                      </p:to>
                                    </p:set>
                                    <p:animEffect transition="in" filter="wipe(down)">
                                      <p:cBhvr>
                                        <p:cTn id="258" dur="580">
                                          <p:stCondLst>
                                            <p:cond delay="0"/>
                                          </p:stCondLst>
                                        </p:cTn>
                                        <p:tgtEl>
                                          <p:spTgt spid="50"/>
                                        </p:tgtEl>
                                      </p:cBhvr>
                                    </p:animEffect>
                                    <p:anim calcmode="lin" valueType="num">
                                      <p:cBhvr>
                                        <p:cTn id="259"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60"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61"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262"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263"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264" dur="26">
                                          <p:stCondLst>
                                            <p:cond delay="650"/>
                                          </p:stCondLst>
                                        </p:cTn>
                                        <p:tgtEl>
                                          <p:spTgt spid="50"/>
                                        </p:tgtEl>
                                      </p:cBhvr>
                                      <p:to x="100000" y="60000"/>
                                    </p:animScale>
                                    <p:animScale>
                                      <p:cBhvr>
                                        <p:cTn id="265" dur="166" decel="50000">
                                          <p:stCondLst>
                                            <p:cond delay="676"/>
                                          </p:stCondLst>
                                        </p:cTn>
                                        <p:tgtEl>
                                          <p:spTgt spid="50"/>
                                        </p:tgtEl>
                                      </p:cBhvr>
                                      <p:to x="100000" y="100000"/>
                                    </p:animScale>
                                    <p:animScale>
                                      <p:cBhvr>
                                        <p:cTn id="266" dur="26">
                                          <p:stCondLst>
                                            <p:cond delay="1312"/>
                                          </p:stCondLst>
                                        </p:cTn>
                                        <p:tgtEl>
                                          <p:spTgt spid="50"/>
                                        </p:tgtEl>
                                      </p:cBhvr>
                                      <p:to x="100000" y="80000"/>
                                    </p:animScale>
                                    <p:animScale>
                                      <p:cBhvr>
                                        <p:cTn id="267" dur="166" decel="50000">
                                          <p:stCondLst>
                                            <p:cond delay="1338"/>
                                          </p:stCondLst>
                                        </p:cTn>
                                        <p:tgtEl>
                                          <p:spTgt spid="50"/>
                                        </p:tgtEl>
                                      </p:cBhvr>
                                      <p:to x="100000" y="100000"/>
                                    </p:animScale>
                                    <p:animScale>
                                      <p:cBhvr>
                                        <p:cTn id="268" dur="26">
                                          <p:stCondLst>
                                            <p:cond delay="1642"/>
                                          </p:stCondLst>
                                        </p:cTn>
                                        <p:tgtEl>
                                          <p:spTgt spid="50"/>
                                        </p:tgtEl>
                                      </p:cBhvr>
                                      <p:to x="100000" y="90000"/>
                                    </p:animScale>
                                    <p:animScale>
                                      <p:cBhvr>
                                        <p:cTn id="269" dur="166" decel="50000">
                                          <p:stCondLst>
                                            <p:cond delay="1668"/>
                                          </p:stCondLst>
                                        </p:cTn>
                                        <p:tgtEl>
                                          <p:spTgt spid="50"/>
                                        </p:tgtEl>
                                      </p:cBhvr>
                                      <p:to x="100000" y="100000"/>
                                    </p:animScale>
                                    <p:animScale>
                                      <p:cBhvr>
                                        <p:cTn id="270" dur="26">
                                          <p:stCondLst>
                                            <p:cond delay="1808"/>
                                          </p:stCondLst>
                                        </p:cTn>
                                        <p:tgtEl>
                                          <p:spTgt spid="50"/>
                                        </p:tgtEl>
                                      </p:cBhvr>
                                      <p:to x="100000" y="95000"/>
                                    </p:animScale>
                                    <p:animScale>
                                      <p:cBhvr>
                                        <p:cTn id="271" dur="166" decel="50000">
                                          <p:stCondLst>
                                            <p:cond delay="1834"/>
                                          </p:stCondLst>
                                        </p:cTn>
                                        <p:tgtEl>
                                          <p:spTgt spid="50"/>
                                        </p:tgtEl>
                                      </p:cBhvr>
                                      <p:to x="100000" y="100000"/>
                                    </p:animScale>
                                  </p:childTnLst>
                                </p:cTn>
                              </p:par>
                              <p:par>
                                <p:cTn id="272" presetID="26" presetClass="entr" presetSubtype="0" fill="hold" nodeType="withEffect">
                                  <p:stCondLst>
                                    <p:cond delay="500"/>
                                  </p:stCondLst>
                                  <p:childTnLst>
                                    <p:set>
                                      <p:cBhvr>
                                        <p:cTn id="273" dur="1" fill="hold">
                                          <p:stCondLst>
                                            <p:cond delay="0"/>
                                          </p:stCondLst>
                                        </p:cTn>
                                        <p:tgtEl>
                                          <p:spTgt spid="51"/>
                                        </p:tgtEl>
                                        <p:attrNameLst>
                                          <p:attrName>style.visibility</p:attrName>
                                        </p:attrNameLst>
                                      </p:cBhvr>
                                      <p:to>
                                        <p:strVal val="visible"/>
                                      </p:to>
                                    </p:set>
                                    <p:animEffect transition="in" filter="wipe(down)">
                                      <p:cBhvr>
                                        <p:cTn id="274" dur="580">
                                          <p:stCondLst>
                                            <p:cond delay="0"/>
                                          </p:stCondLst>
                                        </p:cTn>
                                        <p:tgtEl>
                                          <p:spTgt spid="51"/>
                                        </p:tgtEl>
                                      </p:cBhvr>
                                    </p:animEffect>
                                    <p:anim calcmode="lin" valueType="num">
                                      <p:cBhvr>
                                        <p:cTn id="275"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76"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77"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78"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79"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80" dur="26">
                                          <p:stCondLst>
                                            <p:cond delay="650"/>
                                          </p:stCondLst>
                                        </p:cTn>
                                        <p:tgtEl>
                                          <p:spTgt spid="51"/>
                                        </p:tgtEl>
                                      </p:cBhvr>
                                      <p:to x="100000" y="60000"/>
                                    </p:animScale>
                                    <p:animScale>
                                      <p:cBhvr>
                                        <p:cTn id="281" dur="166" decel="50000">
                                          <p:stCondLst>
                                            <p:cond delay="676"/>
                                          </p:stCondLst>
                                        </p:cTn>
                                        <p:tgtEl>
                                          <p:spTgt spid="51"/>
                                        </p:tgtEl>
                                      </p:cBhvr>
                                      <p:to x="100000" y="100000"/>
                                    </p:animScale>
                                    <p:animScale>
                                      <p:cBhvr>
                                        <p:cTn id="282" dur="26">
                                          <p:stCondLst>
                                            <p:cond delay="1312"/>
                                          </p:stCondLst>
                                        </p:cTn>
                                        <p:tgtEl>
                                          <p:spTgt spid="51"/>
                                        </p:tgtEl>
                                      </p:cBhvr>
                                      <p:to x="100000" y="80000"/>
                                    </p:animScale>
                                    <p:animScale>
                                      <p:cBhvr>
                                        <p:cTn id="283" dur="166" decel="50000">
                                          <p:stCondLst>
                                            <p:cond delay="1338"/>
                                          </p:stCondLst>
                                        </p:cTn>
                                        <p:tgtEl>
                                          <p:spTgt spid="51"/>
                                        </p:tgtEl>
                                      </p:cBhvr>
                                      <p:to x="100000" y="100000"/>
                                    </p:animScale>
                                    <p:animScale>
                                      <p:cBhvr>
                                        <p:cTn id="284" dur="26">
                                          <p:stCondLst>
                                            <p:cond delay="1642"/>
                                          </p:stCondLst>
                                        </p:cTn>
                                        <p:tgtEl>
                                          <p:spTgt spid="51"/>
                                        </p:tgtEl>
                                      </p:cBhvr>
                                      <p:to x="100000" y="90000"/>
                                    </p:animScale>
                                    <p:animScale>
                                      <p:cBhvr>
                                        <p:cTn id="285" dur="166" decel="50000">
                                          <p:stCondLst>
                                            <p:cond delay="1668"/>
                                          </p:stCondLst>
                                        </p:cTn>
                                        <p:tgtEl>
                                          <p:spTgt spid="51"/>
                                        </p:tgtEl>
                                      </p:cBhvr>
                                      <p:to x="100000" y="100000"/>
                                    </p:animScale>
                                    <p:animScale>
                                      <p:cBhvr>
                                        <p:cTn id="286" dur="26">
                                          <p:stCondLst>
                                            <p:cond delay="1808"/>
                                          </p:stCondLst>
                                        </p:cTn>
                                        <p:tgtEl>
                                          <p:spTgt spid="51"/>
                                        </p:tgtEl>
                                      </p:cBhvr>
                                      <p:to x="100000" y="95000"/>
                                    </p:animScale>
                                    <p:animScale>
                                      <p:cBhvr>
                                        <p:cTn id="287" dur="166" decel="50000">
                                          <p:stCondLst>
                                            <p:cond delay="1834"/>
                                          </p:stCondLst>
                                        </p:cTn>
                                        <p:tgtEl>
                                          <p:spTgt spid="51"/>
                                        </p:tgtEl>
                                      </p:cBhvr>
                                      <p:to x="100000" y="100000"/>
                                    </p:animScale>
                                  </p:childTnLst>
                                </p:cTn>
                              </p:par>
                              <p:par>
                                <p:cTn id="288" presetID="26" presetClass="entr" presetSubtype="0" fill="hold" nodeType="withEffect">
                                  <p:stCondLst>
                                    <p:cond delay="500"/>
                                  </p:stCondLst>
                                  <p:childTnLst>
                                    <p:set>
                                      <p:cBhvr>
                                        <p:cTn id="289" dur="1" fill="hold">
                                          <p:stCondLst>
                                            <p:cond delay="0"/>
                                          </p:stCondLst>
                                        </p:cTn>
                                        <p:tgtEl>
                                          <p:spTgt spid="55"/>
                                        </p:tgtEl>
                                        <p:attrNameLst>
                                          <p:attrName>style.visibility</p:attrName>
                                        </p:attrNameLst>
                                      </p:cBhvr>
                                      <p:to>
                                        <p:strVal val="visible"/>
                                      </p:to>
                                    </p:set>
                                    <p:animEffect transition="in" filter="wipe(down)">
                                      <p:cBhvr>
                                        <p:cTn id="290" dur="580">
                                          <p:stCondLst>
                                            <p:cond delay="0"/>
                                          </p:stCondLst>
                                        </p:cTn>
                                        <p:tgtEl>
                                          <p:spTgt spid="55"/>
                                        </p:tgtEl>
                                      </p:cBhvr>
                                    </p:animEffect>
                                    <p:anim calcmode="lin" valueType="num">
                                      <p:cBhvr>
                                        <p:cTn id="291"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92"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93"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94"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95"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96" dur="26">
                                          <p:stCondLst>
                                            <p:cond delay="650"/>
                                          </p:stCondLst>
                                        </p:cTn>
                                        <p:tgtEl>
                                          <p:spTgt spid="55"/>
                                        </p:tgtEl>
                                      </p:cBhvr>
                                      <p:to x="100000" y="60000"/>
                                    </p:animScale>
                                    <p:animScale>
                                      <p:cBhvr>
                                        <p:cTn id="297" dur="166" decel="50000">
                                          <p:stCondLst>
                                            <p:cond delay="676"/>
                                          </p:stCondLst>
                                        </p:cTn>
                                        <p:tgtEl>
                                          <p:spTgt spid="55"/>
                                        </p:tgtEl>
                                      </p:cBhvr>
                                      <p:to x="100000" y="100000"/>
                                    </p:animScale>
                                    <p:animScale>
                                      <p:cBhvr>
                                        <p:cTn id="298" dur="26">
                                          <p:stCondLst>
                                            <p:cond delay="1312"/>
                                          </p:stCondLst>
                                        </p:cTn>
                                        <p:tgtEl>
                                          <p:spTgt spid="55"/>
                                        </p:tgtEl>
                                      </p:cBhvr>
                                      <p:to x="100000" y="80000"/>
                                    </p:animScale>
                                    <p:animScale>
                                      <p:cBhvr>
                                        <p:cTn id="299" dur="166" decel="50000">
                                          <p:stCondLst>
                                            <p:cond delay="1338"/>
                                          </p:stCondLst>
                                        </p:cTn>
                                        <p:tgtEl>
                                          <p:spTgt spid="55"/>
                                        </p:tgtEl>
                                      </p:cBhvr>
                                      <p:to x="100000" y="100000"/>
                                    </p:animScale>
                                    <p:animScale>
                                      <p:cBhvr>
                                        <p:cTn id="300" dur="26">
                                          <p:stCondLst>
                                            <p:cond delay="1642"/>
                                          </p:stCondLst>
                                        </p:cTn>
                                        <p:tgtEl>
                                          <p:spTgt spid="55"/>
                                        </p:tgtEl>
                                      </p:cBhvr>
                                      <p:to x="100000" y="90000"/>
                                    </p:animScale>
                                    <p:animScale>
                                      <p:cBhvr>
                                        <p:cTn id="301" dur="166" decel="50000">
                                          <p:stCondLst>
                                            <p:cond delay="1668"/>
                                          </p:stCondLst>
                                        </p:cTn>
                                        <p:tgtEl>
                                          <p:spTgt spid="55"/>
                                        </p:tgtEl>
                                      </p:cBhvr>
                                      <p:to x="100000" y="100000"/>
                                    </p:animScale>
                                    <p:animScale>
                                      <p:cBhvr>
                                        <p:cTn id="302" dur="26">
                                          <p:stCondLst>
                                            <p:cond delay="1808"/>
                                          </p:stCondLst>
                                        </p:cTn>
                                        <p:tgtEl>
                                          <p:spTgt spid="55"/>
                                        </p:tgtEl>
                                      </p:cBhvr>
                                      <p:to x="100000" y="95000"/>
                                    </p:animScale>
                                    <p:animScale>
                                      <p:cBhvr>
                                        <p:cTn id="303" dur="166" decel="50000">
                                          <p:stCondLst>
                                            <p:cond delay="1834"/>
                                          </p:stCondLst>
                                        </p:cTn>
                                        <p:tgtEl>
                                          <p:spTgt spid="55"/>
                                        </p:tgtEl>
                                      </p:cBhvr>
                                      <p:to x="100000" y="100000"/>
                                    </p:animScale>
                                  </p:childTnLst>
                                </p:cTn>
                              </p:par>
                              <p:par>
                                <p:cTn id="304" presetID="26" presetClass="entr" presetSubtype="0" fill="hold" nodeType="withEffect">
                                  <p:stCondLst>
                                    <p:cond delay="500"/>
                                  </p:stCondLst>
                                  <p:childTnLst>
                                    <p:set>
                                      <p:cBhvr>
                                        <p:cTn id="305" dur="1" fill="hold">
                                          <p:stCondLst>
                                            <p:cond delay="0"/>
                                          </p:stCondLst>
                                        </p:cTn>
                                        <p:tgtEl>
                                          <p:spTgt spid="53"/>
                                        </p:tgtEl>
                                        <p:attrNameLst>
                                          <p:attrName>style.visibility</p:attrName>
                                        </p:attrNameLst>
                                      </p:cBhvr>
                                      <p:to>
                                        <p:strVal val="visible"/>
                                      </p:to>
                                    </p:set>
                                    <p:animEffect transition="in" filter="wipe(down)">
                                      <p:cBhvr>
                                        <p:cTn id="306" dur="580">
                                          <p:stCondLst>
                                            <p:cond delay="0"/>
                                          </p:stCondLst>
                                        </p:cTn>
                                        <p:tgtEl>
                                          <p:spTgt spid="53"/>
                                        </p:tgtEl>
                                      </p:cBhvr>
                                    </p:animEffect>
                                    <p:anim calcmode="lin" valueType="num">
                                      <p:cBhvr>
                                        <p:cTn id="307"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308"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309"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310"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311"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312" dur="26">
                                          <p:stCondLst>
                                            <p:cond delay="650"/>
                                          </p:stCondLst>
                                        </p:cTn>
                                        <p:tgtEl>
                                          <p:spTgt spid="53"/>
                                        </p:tgtEl>
                                      </p:cBhvr>
                                      <p:to x="100000" y="60000"/>
                                    </p:animScale>
                                    <p:animScale>
                                      <p:cBhvr>
                                        <p:cTn id="313" dur="166" decel="50000">
                                          <p:stCondLst>
                                            <p:cond delay="676"/>
                                          </p:stCondLst>
                                        </p:cTn>
                                        <p:tgtEl>
                                          <p:spTgt spid="53"/>
                                        </p:tgtEl>
                                      </p:cBhvr>
                                      <p:to x="100000" y="100000"/>
                                    </p:animScale>
                                    <p:animScale>
                                      <p:cBhvr>
                                        <p:cTn id="314" dur="26">
                                          <p:stCondLst>
                                            <p:cond delay="1312"/>
                                          </p:stCondLst>
                                        </p:cTn>
                                        <p:tgtEl>
                                          <p:spTgt spid="53"/>
                                        </p:tgtEl>
                                      </p:cBhvr>
                                      <p:to x="100000" y="80000"/>
                                    </p:animScale>
                                    <p:animScale>
                                      <p:cBhvr>
                                        <p:cTn id="315" dur="166" decel="50000">
                                          <p:stCondLst>
                                            <p:cond delay="1338"/>
                                          </p:stCondLst>
                                        </p:cTn>
                                        <p:tgtEl>
                                          <p:spTgt spid="53"/>
                                        </p:tgtEl>
                                      </p:cBhvr>
                                      <p:to x="100000" y="100000"/>
                                    </p:animScale>
                                    <p:animScale>
                                      <p:cBhvr>
                                        <p:cTn id="316" dur="26">
                                          <p:stCondLst>
                                            <p:cond delay="1642"/>
                                          </p:stCondLst>
                                        </p:cTn>
                                        <p:tgtEl>
                                          <p:spTgt spid="53"/>
                                        </p:tgtEl>
                                      </p:cBhvr>
                                      <p:to x="100000" y="90000"/>
                                    </p:animScale>
                                    <p:animScale>
                                      <p:cBhvr>
                                        <p:cTn id="317" dur="166" decel="50000">
                                          <p:stCondLst>
                                            <p:cond delay="1668"/>
                                          </p:stCondLst>
                                        </p:cTn>
                                        <p:tgtEl>
                                          <p:spTgt spid="53"/>
                                        </p:tgtEl>
                                      </p:cBhvr>
                                      <p:to x="100000" y="100000"/>
                                    </p:animScale>
                                    <p:animScale>
                                      <p:cBhvr>
                                        <p:cTn id="318" dur="26">
                                          <p:stCondLst>
                                            <p:cond delay="1808"/>
                                          </p:stCondLst>
                                        </p:cTn>
                                        <p:tgtEl>
                                          <p:spTgt spid="53"/>
                                        </p:tgtEl>
                                      </p:cBhvr>
                                      <p:to x="100000" y="95000"/>
                                    </p:animScale>
                                    <p:animScale>
                                      <p:cBhvr>
                                        <p:cTn id="319" dur="166" decel="50000">
                                          <p:stCondLst>
                                            <p:cond delay="1834"/>
                                          </p:stCondLst>
                                        </p:cTn>
                                        <p:tgtEl>
                                          <p:spTgt spid="53"/>
                                        </p:tgtEl>
                                      </p:cBhvr>
                                      <p:to x="100000" y="100000"/>
                                    </p:animScale>
                                  </p:childTnLst>
                                </p:cTn>
                              </p:par>
                              <p:par>
                                <p:cTn id="320" presetID="26" presetClass="entr" presetSubtype="0" fill="hold" nodeType="withEffect">
                                  <p:stCondLst>
                                    <p:cond delay="500"/>
                                  </p:stCondLst>
                                  <p:childTnLst>
                                    <p:set>
                                      <p:cBhvr>
                                        <p:cTn id="321" dur="1" fill="hold">
                                          <p:stCondLst>
                                            <p:cond delay="0"/>
                                          </p:stCondLst>
                                        </p:cTn>
                                        <p:tgtEl>
                                          <p:spTgt spid="52"/>
                                        </p:tgtEl>
                                        <p:attrNameLst>
                                          <p:attrName>style.visibility</p:attrName>
                                        </p:attrNameLst>
                                      </p:cBhvr>
                                      <p:to>
                                        <p:strVal val="visible"/>
                                      </p:to>
                                    </p:set>
                                    <p:animEffect transition="in" filter="wipe(down)">
                                      <p:cBhvr>
                                        <p:cTn id="322" dur="580">
                                          <p:stCondLst>
                                            <p:cond delay="0"/>
                                          </p:stCondLst>
                                        </p:cTn>
                                        <p:tgtEl>
                                          <p:spTgt spid="52"/>
                                        </p:tgtEl>
                                      </p:cBhvr>
                                    </p:animEffect>
                                    <p:anim calcmode="lin" valueType="num">
                                      <p:cBhvr>
                                        <p:cTn id="323"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324"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325"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326"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327"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328" dur="26">
                                          <p:stCondLst>
                                            <p:cond delay="650"/>
                                          </p:stCondLst>
                                        </p:cTn>
                                        <p:tgtEl>
                                          <p:spTgt spid="52"/>
                                        </p:tgtEl>
                                      </p:cBhvr>
                                      <p:to x="100000" y="60000"/>
                                    </p:animScale>
                                    <p:animScale>
                                      <p:cBhvr>
                                        <p:cTn id="329" dur="166" decel="50000">
                                          <p:stCondLst>
                                            <p:cond delay="676"/>
                                          </p:stCondLst>
                                        </p:cTn>
                                        <p:tgtEl>
                                          <p:spTgt spid="52"/>
                                        </p:tgtEl>
                                      </p:cBhvr>
                                      <p:to x="100000" y="100000"/>
                                    </p:animScale>
                                    <p:animScale>
                                      <p:cBhvr>
                                        <p:cTn id="330" dur="26">
                                          <p:stCondLst>
                                            <p:cond delay="1312"/>
                                          </p:stCondLst>
                                        </p:cTn>
                                        <p:tgtEl>
                                          <p:spTgt spid="52"/>
                                        </p:tgtEl>
                                      </p:cBhvr>
                                      <p:to x="100000" y="80000"/>
                                    </p:animScale>
                                    <p:animScale>
                                      <p:cBhvr>
                                        <p:cTn id="331" dur="166" decel="50000">
                                          <p:stCondLst>
                                            <p:cond delay="1338"/>
                                          </p:stCondLst>
                                        </p:cTn>
                                        <p:tgtEl>
                                          <p:spTgt spid="52"/>
                                        </p:tgtEl>
                                      </p:cBhvr>
                                      <p:to x="100000" y="100000"/>
                                    </p:animScale>
                                    <p:animScale>
                                      <p:cBhvr>
                                        <p:cTn id="332" dur="26">
                                          <p:stCondLst>
                                            <p:cond delay="1642"/>
                                          </p:stCondLst>
                                        </p:cTn>
                                        <p:tgtEl>
                                          <p:spTgt spid="52"/>
                                        </p:tgtEl>
                                      </p:cBhvr>
                                      <p:to x="100000" y="90000"/>
                                    </p:animScale>
                                    <p:animScale>
                                      <p:cBhvr>
                                        <p:cTn id="333" dur="166" decel="50000">
                                          <p:stCondLst>
                                            <p:cond delay="1668"/>
                                          </p:stCondLst>
                                        </p:cTn>
                                        <p:tgtEl>
                                          <p:spTgt spid="52"/>
                                        </p:tgtEl>
                                      </p:cBhvr>
                                      <p:to x="100000" y="100000"/>
                                    </p:animScale>
                                    <p:animScale>
                                      <p:cBhvr>
                                        <p:cTn id="334" dur="26">
                                          <p:stCondLst>
                                            <p:cond delay="1808"/>
                                          </p:stCondLst>
                                        </p:cTn>
                                        <p:tgtEl>
                                          <p:spTgt spid="52"/>
                                        </p:tgtEl>
                                      </p:cBhvr>
                                      <p:to x="100000" y="95000"/>
                                    </p:animScale>
                                    <p:animScale>
                                      <p:cBhvr>
                                        <p:cTn id="335" dur="166" decel="50000">
                                          <p:stCondLst>
                                            <p:cond delay="1834"/>
                                          </p:stCondLst>
                                        </p:cTn>
                                        <p:tgtEl>
                                          <p:spTgt spid="52"/>
                                        </p:tgtEl>
                                      </p:cBhvr>
                                      <p:to x="100000" y="100000"/>
                                    </p:animScale>
                                  </p:childTnLst>
                                </p:cTn>
                              </p:par>
                              <p:par>
                                <p:cTn id="336" presetID="26" presetClass="entr" presetSubtype="0" fill="hold" nodeType="withEffect">
                                  <p:stCondLst>
                                    <p:cond delay="500"/>
                                  </p:stCondLst>
                                  <p:childTnLst>
                                    <p:set>
                                      <p:cBhvr>
                                        <p:cTn id="337" dur="1" fill="hold">
                                          <p:stCondLst>
                                            <p:cond delay="0"/>
                                          </p:stCondLst>
                                        </p:cTn>
                                        <p:tgtEl>
                                          <p:spTgt spid="48"/>
                                        </p:tgtEl>
                                        <p:attrNameLst>
                                          <p:attrName>style.visibility</p:attrName>
                                        </p:attrNameLst>
                                      </p:cBhvr>
                                      <p:to>
                                        <p:strVal val="visible"/>
                                      </p:to>
                                    </p:set>
                                    <p:animEffect transition="in" filter="wipe(down)">
                                      <p:cBhvr>
                                        <p:cTn id="338" dur="580">
                                          <p:stCondLst>
                                            <p:cond delay="0"/>
                                          </p:stCondLst>
                                        </p:cTn>
                                        <p:tgtEl>
                                          <p:spTgt spid="48"/>
                                        </p:tgtEl>
                                      </p:cBhvr>
                                    </p:animEffect>
                                    <p:anim calcmode="lin" valueType="num">
                                      <p:cBhvr>
                                        <p:cTn id="339"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340"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341"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342"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343"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344" dur="26">
                                          <p:stCondLst>
                                            <p:cond delay="650"/>
                                          </p:stCondLst>
                                        </p:cTn>
                                        <p:tgtEl>
                                          <p:spTgt spid="48"/>
                                        </p:tgtEl>
                                      </p:cBhvr>
                                      <p:to x="100000" y="60000"/>
                                    </p:animScale>
                                    <p:animScale>
                                      <p:cBhvr>
                                        <p:cTn id="345" dur="166" decel="50000">
                                          <p:stCondLst>
                                            <p:cond delay="676"/>
                                          </p:stCondLst>
                                        </p:cTn>
                                        <p:tgtEl>
                                          <p:spTgt spid="48"/>
                                        </p:tgtEl>
                                      </p:cBhvr>
                                      <p:to x="100000" y="100000"/>
                                    </p:animScale>
                                    <p:animScale>
                                      <p:cBhvr>
                                        <p:cTn id="346" dur="26">
                                          <p:stCondLst>
                                            <p:cond delay="1312"/>
                                          </p:stCondLst>
                                        </p:cTn>
                                        <p:tgtEl>
                                          <p:spTgt spid="48"/>
                                        </p:tgtEl>
                                      </p:cBhvr>
                                      <p:to x="100000" y="80000"/>
                                    </p:animScale>
                                    <p:animScale>
                                      <p:cBhvr>
                                        <p:cTn id="347" dur="166" decel="50000">
                                          <p:stCondLst>
                                            <p:cond delay="1338"/>
                                          </p:stCondLst>
                                        </p:cTn>
                                        <p:tgtEl>
                                          <p:spTgt spid="48"/>
                                        </p:tgtEl>
                                      </p:cBhvr>
                                      <p:to x="100000" y="100000"/>
                                    </p:animScale>
                                    <p:animScale>
                                      <p:cBhvr>
                                        <p:cTn id="348" dur="26">
                                          <p:stCondLst>
                                            <p:cond delay="1642"/>
                                          </p:stCondLst>
                                        </p:cTn>
                                        <p:tgtEl>
                                          <p:spTgt spid="48"/>
                                        </p:tgtEl>
                                      </p:cBhvr>
                                      <p:to x="100000" y="90000"/>
                                    </p:animScale>
                                    <p:animScale>
                                      <p:cBhvr>
                                        <p:cTn id="349" dur="166" decel="50000">
                                          <p:stCondLst>
                                            <p:cond delay="1668"/>
                                          </p:stCondLst>
                                        </p:cTn>
                                        <p:tgtEl>
                                          <p:spTgt spid="48"/>
                                        </p:tgtEl>
                                      </p:cBhvr>
                                      <p:to x="100000" y="100000"/>
                                    </p:animScale>
                                    <p:animScale>
                                      <p:cBhvr>
                                        <p:cTn id="350" dur="26">
                                          <p:stCondLst>
                                            <p:cond delay="1808"/>
                                          </p:stCondLst>
                                        </p:cTn>
                                        <p:tgtEl>
                                          <p:spTgt spid="48"/>
                                        </p:tgtEl>
                                      </p:cBhvr>
                                      <p:to x="100000" y="95000"/>
                                    </p:animScale>
                                    <p:animScale>
                                      <p:cBhvr>
                                        <p:cTn id="351" dur="166" decel="50000">
                                          <p:stCondLst>
                                            <p:cond delay="1834"/>
                                          </p:stCondLst>
                                        </p:cTn>
                                        <p:tgtEl>
                                          <p:spTgt spid="48"/>
                                        </p:tgtEl>
                                      </p:cBhvr>
                                      <p:to x="100000" y="100000"/>
                                    </p:animScale>
                                  </p:childTnLst>
                                </p:cTn>
                              </p:par>
                              <p:par>
                                <p:cTn id="352" presetID="26" presetClass="entr" presetSubtype="0" fill="hold" nodeType="withEffect">
                                  <p:stCondLst>
                                    <p:cond delay="500"/>
                                  </p:stCondLst>
                                  <p:childTnLst>
                                    <p:set>
                                      <p:cBhvr>
                                        <p:cTn id="353" dur="1" fill="hold">
                                          <p:stCondLst>
                                            <p:cond delay="0"/>
                                          </p:stCondLst>
                                        </p:cTn>
                                        <p:tgtEl>
                                          <p:spTgt spid="49"/>
                                        </p:tgtEl>
                                        <p:attrNameLst>
                                          <p:attrName>style.visibility</p:attrName>
                                        </p:attrNameLst>
                                      </p:cBhvr>
                                      <p:to>
                                        <p:strVal val="visible"/>
                                      </p:to>
                                    </p:set>
                                    <p:animEffect transition="in" filter="wipe(down)">
                                      <p:cBhvr>
                                        <p:cTn id="354" dur="580">
                                          <p:stCondLst>
                                            <p:cond delay="0"/>
                                          </p:stCondLst>
                                        </p:cTn>
                                        <p:tgtEl>
                                          <p:spTgt spid="49"/>
                                        </p:tgtEl>
                                      </p:cBhvr>
                                    </p:animEffect>
                                    <p:anim calcmode="lin" valueType="num">
                                      <p:cBhvr>
                                        <p:cTn id="355"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356"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357"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358"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359"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360" dur="26">
                                          <p:stCondLst>
                                            <p:cond delay="650"/>
                                          </p:stCondLst>
                                        </p:cTn>
                                        <p:tgtEl>
                                          <p:spTgt spid="49"/>
                                        </p:tgtEl>
                                      </p:cBhvr>
                                      <p:to x="100000" y="60000"/>
                                    </p:animScale>
                                    <p:animScale>
                                      <p:cBhvr>
                                        <p:cTn id="361" dur="166" decel="50000">
                                          <p:stCondLst>
                                            <p:cond delay="676"/>
                                          </p:stCondLst>
                                        </p:cTn>
                                        <p:tgtEl>
                                          <p:spTgt spid="49"/>
                                        </p:tgtEl>
                                      </p:cBhvr>
                                      <p:to x="100000" y="100000"/>
                                    </p:animScale>
                                    <p:animScale>
                                      <p:cBhvr>
                                        <p:cTn id="362" dur="26">
                                          <p:stCondLst>
                                            <p:cond delay="1312"/>
                                          </p:stCondLst>
                                        </p:cTn>
                                        <p:tgtEl>
                                          <p:spTgt spid="49"/>
                                        </p:tgtEl>
                                      </p:cBhvr>
                                      <p:to x="100000" y="80000"/>
                                    </p:animScale>
                                    <p:animScale>
                                      <p:cBhvr>
                                        <p:cTn id="363" dur="166" decel="50000">
                                          <p:stCondLst>
                                            <p:cond delay="1338"/>
                                          </p:stCondLst>
                                        </p:cTn>
                                        <p:tgtEl>
                                          <p:spTgt spid="49"/>
                                        </p:tgtEl>
                                      </p:cBhvr>
                                      <p:to x="100000" y="100000"/>
                                    </p:animScale>
                                    <p:animScale>
                                      <p:cBhvr>
                                        <p:cTn id="364" dur="26">
                                          <p:stCondLst>
                                            <p:cond delay="1642"/>
                                          </p:stCondLst>
                                        </p:cTn>
                                        <p:tgtEl>
                                          <p:spTgt spid="49"/>
                                        </p:tgtEl>
                                      </p:cBhvr>
                                      <p:to x="100000" y="90000"/>
                                    </p:animScale>
                                    <p:animScale>
                                      <p:cBhvr>
                                        <p:cTn id="365" dur="166" decel="50000">
                                          <p:stCondLst>
                                            <p:cond delay="1668"/>
                                          </p:stCondLst>
                                        </p:cTn>
                                        <p:tgtEl>
                                          <p:spTgt spid="49"/>
                                        </p:tgtEl>
                                      </p:cBhvr>
                                      <p:to x="100000" y="100000"/>
                                    </p:animScale>
                                    <p:animScale>
                                      <p:cBhvr>
                                        <p:cTn id="366" dur="26">
                                          <p:stCondLst>
                                            <p:cond delay="1808"/>
                                          </p:stCondLst>
                                        </p:cTn>
                                        <p:tgtEl>
                                          <p:spTgt spid="49"/>
                                        </p:tgtEl>
                                      </p:cBhvr>
                                      <p:to x="100000" y="95000"/>
                                    </p:animScale>
                                    <p:animScale>
                                      <p:cBhvr>
                                        <p:cTn id="367" dur="166" decel="50000">
                                          <p:stCondLst>
                                            <p:cond delay="1834"/>
                                          </p:stCondLst>
                                        </p:cTn>
                                        <p:tgtEl>
                                          <p:spTgt spid="49"/>
                                        </p:tgtEl>
                                      </p:cBhvr>
                                      <p:to x="100000" y="100000"/>
                                    </p:animScale>
                                  </p:childTnLst>
                                </p:cTn>
                              </p:par>
                              <p:par>
                                <p:cTn id="368" presetID="26" presetClass="entr" presetSubtype="0" fill="hold" nodeType="withEffect">
                                  <p:stCondLst>
                                    <p:cond delay="500"/>
                                  </p:stCondLst>
                                  <p:childTnLst>
                                    <p:set>
                                      <p:cBhvr>
                                        <p:cTn id="369" dur="1" fill="hold">
                                          <p:stCondLst>
                                            <p:cond delay="0"/>
                                          </p:stCondLst>
                                        </p:cTn>
                                        <p:tgtEl>
                                          <p:spTgt spid="54"/>
                                        </p:tgtEl>
                                        <p:attrNameLst>
                                          <p:attrName>style.visibility</p:attrName>
                                        </p:attrNameLst>
                                      </p:cBhvr>
                                      <p:to>
                                        <p:strVal val="visible"/>
                                      </p:to>
                                    </p:set>
                                    <p:animEffect transition="in" filter="wipe(down)">
                                      <p:cBhvr>
                                        <p:cTn id="370" dur="580">
                                          <p:stCondLst>
                                            <p:cond delay="0"/>
                                          </p:stCondLst>
                                        </p:cTn>
                                        <p:tgtEl>
                                          <p:spTgt spid="54"/>
                                        </p:tgtEl>
                                      </p:cBhvr>
                                    </p:animEffect>
                                    <p:anim calcmode="lin" valueType="num">
                                      <p:cBhvr>
                                        <p:cTn id="371"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372"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373"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374"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375"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376" dur="26">
                                          <p:stCondLst>
                                            <p:cond delay="650"/>
                                          </p:stCondLst>
                                        </p:cTn>
                                        <p:tgtEl>
                                          <p:spTgt spid="54"/>
                                        </p:tgtEl>
                                      </p:cBhvr>
                                      <p:to x="100000" y="60000"/>
                                    </p:animScale>
                                    <p:animScale>
                                      <p:cBhvr>
                                        <p:cTn id="377" dur="166" decel="50000">
                                          <p:stCondLst>
                                            <p:cond delay="676"/>
                                          </p:stCondLst>
                                        </p:cTn>
                                        <p:tgtEl>
                                          <p:spTgt spid="54"/>
                                        </p:tgtEl>
                                      </p:cBhvr>
                                      <p:to x="100000" y="100000"/>
                                    </p:animScale>
                                    <p:animScale>
                                      <p:cBhvr>
                                        <p:cTn id="378" dur="26">
                                          <p:stCondLst>
                                            <p:cond delay="1312"/>
                                          </p:stCondLst>
                                        </p:cTn>
                                        <p:tgtEl>
                                          <p:spTgt spid="54"/>
                                        </p:tgtEl>
                                      </p:cBhvr>
                                      <p:to x="100000" y="80000"/>
                                    </p:animScale>
                                    <p:animScale>
                                      <p:cBhvr>
                                        <p:cTn id="379" dur="166" decel="50000">
                                          <p:stCondLst>
                                            <p:cond delay="1338"/>
                                          </p:stCondLst>
                                        </p:cTn>
                                        <p:tgtEl>
                                          <p:spTgt spid="54"/>
                                        </p:tgtEl>
                                      </p:cBhvr>
                                      <p:to x="100000" y="100000"/>
                                    </p:animScale>
                                    <p:animScale>
                                      <p:cBhvr>
                                        <p:cTn id="380" dur="26">
                                          <p:stCondLst>
                                            <p:cond delay="1642"/>
                                          </p:stCondLst>
                                        </p:cTn>
                                        <p:tgtEl>
                                          <p:spTgt spid="54"/>
                                        </p:tgtEl>
                                      </p:cBhvr>
                                      <p:to x="100000" y="90000"/>
                                    </p:animScale>
                                    <p:animScale>
                                      <p:cBhvr>
                                        <p:cTn id="381" dur="166" decel="50000">
                                          <p:stCondLst>
                                            <p:cond delay="1668"/>
                                          </p:stCondLst>
                                        </p:cTn>
                                        <p:tgtEl>
                                          <p:spTgt spid="54"/>
                                        </p:tgtEl>
                                      </p:cBhvr>
                                      <p:to x="100000" y="100000"/>
                                    </p:animScale>
                                    <p:animScale>
                                      <p:cBhvr>
                                        <p:cTn id="382" dur="26">
                                          <p:stCondLst>
                                            <p:cond delay="1808"/>
                                          </p:stCondLst>
                                        </p:cTn>
                                        <p:tgtEl>
                                          <p:spTgt spid="54"/>
                                        </p:tgtEl>
                                      </p:cBhvr>
                                      <p:to x="100000" y="95000"/>
                                    </p:animScale>
                                    <p:animScale>
                                      <p:cBhvr>
                                        <p:cTn id="383" dur="166" decel="50000">
                                          <p:stCondLst>
                                            <p:cond delay="1834"/>
                                          </p:stCondLst>
                                        </p:cTn>
                                        <p:tgtEl>
                                          <p:spTgt spid="54"/>
                                        </p:tgtEl>
                                      </p:cBhvr>
                                      <p:to x="100000" y="100000"/>
                                    </p:animScale>
                                  </p:childTnLst>
                                </p:cTn>
                              </p:par>
                              <p:par>
                                <p:cTn id="384" presetID="26" presetClass="entr" presetSubtype="0" fill="hold" nodeType="withEffect">
                                  <p:stCondLst>
                                    <p:cond delay="500"/>
                                  </p:stCondLst>
                                  <p:childTnLst>
                                    <p:set>
                                      <p:cBhvr>
                                        <p:cTn id="385" dur="1" fill="hold">
                                          <p:stCondLst>
                                            <p:cond delay="0"/>
                                          </p:stCondLst>
                                        </p:cTn>
                                        <p:tgtEl>
                                          <p:spTgt spid="47"/>
                                        </p:tgtEl>
                                        <p:attrNameLst>
                                          <p:attrName>style.visibility</p:attrName>
                                        </p:attrNameLst>
                                      </p:cBhvr>
                                      <p:to>
                                        <p:strVal val="visible"/>
                                      </p:to>
                                    </p:set>
                                    <p:animEffect transition="in" filter="wipe(down)">
                                      <p:cBhvr>
                                        <p:cTn id="386" dur="580">
                                          <p:stCondLst>
                                            <p:cond delay="0"/>
                                          </p:stCondLst>
                                        </p:cTn>
                                        <p:tgtEl>
                                          <p:spTgt spid="47"/>
                                        </p:tgtEl>
                                      </p:cBhvr>
                                    </p:animEffect>
                                    <p:anim calcmode="lin" valueType="num">
                                      <p:cBhvr>
                                        <p:cTn id="387"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388"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389"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390"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391"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392" dur="26">
                                          <p:stCondLst>
                                            <p:cond delay="650"/>
                                          </p:stCondLst>
                                        </p:cTn>
                                        <p:tgtEl>
                                          <p:spTgt spid="47"/>
                                        </p:tgtEl>
                                      </p:cBhvr>
                                      <p:to x="100000" y="60000"/>
                                    </p:animScale>
                                    <p:animScale>
                                      <p:cBhvr>
                                        <p:cTn id="393" dur="166" decel="50000">
                                          <p:stCondLst>
                                            <p:cond delay="676"/>
                                          </p:stCondLst>
                                        </p:cTn>
                                        <p:tgtEl>
                                          <p:spTgt spid="47"/>
                                        </p:tgtEl>
                                      </p:cBhvr>
                                      <p:to x="100000" y="100000"/>
                                    </p:animScale>
                                    <p:animScale>
                                      <p:cBhvr>
                                        <p:cTn id="394" dur="26">
                                          <p:stCondLst>
                                            <p:cond delay="1312"/>
                                          </p:stCondLst>
                                        </p:cTn>
                                        <p:tgtEl>
                                          <p:spTgt spid="47"/>
                                        </p:tgtEl>
                                      </p:cBhvr>
                                      <p:to x="100000" y="80000"/>
                                    </p:animScale>
                                    <p:animScale>
                                      <p:cBhvr>
                                        <p:cTn id="395" dur="166" decel="50000">
                                          <p:stCondLst>
                                            <p:cond delay="1338"/>
                                          </p:stCondLst>
                                        </p:cTn>
                                        <p:tgtEl>
                                          <p:spTgt spid="47"/>
                                        </p:tgtEl>
                                      </p:cBhvr>
                                      <p:to x="100000" y="100000"/>
                                    </p:animScale>
                                    <p:animScale>
                                      <p:cBhvr>
                                        <p:cTn id="396" dur="26">
                                          <p:stCondLst>
                                            <p:cond delay="1642"/>
                                          </p:stCondLst>
                                        </p:cTn>
                                        <p:tgtEl>
                                          <p:spTgt spid="47"/>
                                        </p:tgtEl>
                                      </p:cBhvr>
                                      <p:to x="100000" y="90000"/>
                                    </p:animScale>
                                    <p:animScale>
                                      <p:cBhvr>
                                        <p:cTn id="397" dur="166" decel="50000">
                                          <p:stCondLst>
                                            <p:cond delay="1668"/>
                                          </p:stCondLst>
                                        </p:cTn>
                                        <p:tgtEl>
                                          <p:spTgt spid="47"/>
                                        </p:tgtEl>
                                      </p:cBhvr>
                                      <p:to x="100000" y="100000"/>
                                    </p:animScale>
                                    <p:animScale>
                                      <p:cBhvr>
                                        <p:cTn id="398" dur="26">
                                          <p:stCondLst>
                                            <p:cond delay="1808"/>
                                          </p:stCondLst>
                                        </p:cTn>
                                        <p:tgtEl>
                                          <p:spTgt spid="47"/>
                                        </p:tgtEl>
                                      </p:cBhvr>
                                      <p:to x="100000" y="95000"/>
                                    </p:animScale>
                                    <p:animScale>
                                      <p:cBhvr>
                                        <p:cTn id="399" dur="166" decel="50000">
                                          <p:stCondLst>
                                            <p:cond delay="1834"/>
                                          </p:stCondLst>
                                        </p:cTn>
                                        <p:tgtEl>
                                          <p:spTgt spid="47"/>
                                        </p:tgtEl>
                                      </p:cBhvr>
                                      <p:to x="100000" y="100000"/>
                                    </p:animScale>
                                  </p:childTnLst>
                                </p:cTn>
                              </p:par>
                              <p:par>
                                <p:cTn id="400" presetID="26" presetClass="entr" presetSubtype="0" fill="hold" nodeType="withEffect">
                                  <p:stCondLst>
                                    <p:cond delay="500"/>
                                  </p:stCondLst>
                                  <p:childTnLst>
                                    <p:set>
                                      <p:cBhvr>
                                        <p:cTn id="401" dur="1" fill="hold">
                                          <p:stCondLst>
                                            <p:cond delay="0"/>
                                          </p:stCondLst>
                                        </p:cTn>
                                        <p:tgtEl>
                                          <p:spTgt spid="58"/>
                                        </p:tgtEl>
                                        <p:attrNameLst>
                                          <p:attrName>style.visibility</p:attrName>
                                        </p:attrNameLst>
                                      </p:cBhvr>
                                      <p:to>
                                        <p:strVal val="visible"/>
                                      </p:to>
                                    </p:set>
                                    <p:animEffect transition="in" filter="wipe(down)">
                                      <p:cBhvr>
                                        <p:cTn id="402" dur="580">
                                          <p:stCondLst>
                                            <p:cond delay="0"/>
                                          </p:stCondLst>
                                        </p:cTn>
                                        <p:tgtEl>
                                          <p:spTgt spid="58"/>
                                        </p:tgtEl>
                                      </p:cBhvr>
                                    </p:animEffect>
                                    <p:anim calcmode="lin" valueType="num">
                                      <p:cBhvr>
                                        <p:cTn id="403"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404"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405"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406"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407"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408" dur="26">
                                          <p:stCondLst>
                                            <p:cond delay="650"/>
                                          </p:stCondLst>
                                        </p:cTn>
                                        <p:tgtEl>
                                          <p:spTgt spid="58"/>
                                        </p:tgtEl>
                                      </p:cBhvr>
                                      <p:to x="100000" y="60000"/>
                                    </p:animScale>
                                    <p:animScale>
                                      <p:cBhvr>
                                        <p:cTn id="409" dur="166" decel="50000">
                                          <p:stCondLst>
                                            <p:cond delay="676"/>
                                          </p:stCondLst>
                                        </p:cTn>
                                        <p:tgtEl>
                                          <p:spTgt spid="58"/>
                                        </p:tgtEl>
                                      </p:cBhvr>
                                      <p:to x="100000" y="100000"/>
                                    </p:animScale>
                                    <p:animScale>
                                      <p:cBhvr>
                                        <p:cTn id="410" dur="26">
                                          <p:stCondLst>
                                            <p:cond delay="1312"/>
                                          </p:stCondLst>
                                        </p:cTn>
                                        <p:tgtEl>
                                          <p:spTgt spid="58"/>
                                        </p:tgtEl>
                                      </p:cBhvr>
                                      <p:to x="100000" y="80000"/>
                                    </p:animScale>
                                    <p:animScale>
                                      <p:cBhvr>
                                        <p:cTn id="411" dur="166" decel="50000">
                                          <p:stCondLst>
                                            <p:cond delay="1338"/>
                                          </p:stCondLst>
                                        </p:cTn>
                                        <p:tgtEl>
                                          <p:spTgt spid="58"/>
                                        </p:tgtEl>
                                      </p:cBhvr>
                                      <p:to x="100000" y="100000"/>
                                    </p:animScale>
                                    <p:animScale>
                                      <p:cBhvr>
                                        <p:cTn id="412" dur="26">
                                          <p:stCondLst>
                                            <p:cond delay="1642"/>
                                          </p:stCondLst>
                                        </p:cTn>
                                        <p:tgtEl>
                                          <p:spTgt spid="58"/>
                                        </p:tgtEl>
                                      </p:cBhvr>
                                      <p:to x="100000" y="90000"/>
                                    </p:animScale>
                                    <p:animScale>
                                      <p:cBhvr>
                                        <p:cTn id="413" dur="166" decel="50000">
                                          <p:stCondLst>
                                            <p:cond delay="1668"/>
                                          </p:stCondLst>
                                        </p:cTn>
                                        <p:tgtEl>
                                          <p:spTgt spid="58"/>
                                        </p:tgtEl>
                                      </p:cBhvr>
                                      <p:to x="100000" y="100000"/>
                                    </p:animScale>
                                    <p:animScale>
                                      <p:cBhvr>
                                        <p:cTn id="414" dur="26">
                                          <p:stCondLst>
                                            <p:cond delay="1808"/>
                                          </p:stCondLst>
                                        </p:cTn>
                                        <p:tgtEl>
                                          <p:spTgt spid="58"/>
                                        </p:tgtEl>
                                      </p:cBhvr>
                                      <p:to x="100000" y="95000"/>
                                    </p:animScale>
                                    <p:animScale>
                                      <p:cBhvr>
                                        <p:cTn id="415" dur="166" decel="50000">
                                          <p:stCondLst>
                                            <p:cond delay="1834"/>
                                          </p:stCondLst>
                                        </p:cTn>
                                        <p:tgtEl>
                                          <p:spTgt spid="58"/>
                                        </p:tgtEl>
                                      </p:cBhvr>
                                      <p:to x="100000" y="100000"/>
                                    </p:animScale>
                                  </p:childTnLst>
                                </p:cTn>
                              </p:par>
                            </p:childTnLst>
                          </p:cTn>
                        </p:par>
                      </p:childTnLst>
                    </p:cTn>
                  </p:par>
                  <p:par>
                    <p:cTn id="416" fill="hold">
                      <p:stCondLst>
                        <p:cond delay="indefinite"/>
                      </p:stCondLst>
                      <p:childTnLst>
                        <p:par>
                          <p:cTn id="417" fill="hold">
                            <p:stCondLst>
                              <p:cond delay="0"/>
                            </p:stCondLst>
                            <p:childTnLst>
                              <p:par>
                                <p:cTn id="418" presetID="26" presetClass="entr" presetSubtype="0" fill="hold" nodeType="clickEffect">
                                  <p:stCondLst>
                                    <p:cond delay="500"/>
                                  </p:stCondLst>
                                  <p:childTnLst>
                                    <p:set>
                                      <p:cBhvr>
                                        <p:cTn id="419" dur="1" fill="hold">
                                          <p:stCondLst>
                                            <p:cond delay="0"/>
                                          </p:stCondLst>
                                        </p:cTn>
                                        <p:tgtEl>
                                          <p:spTgt spid="61"/>
                                        </p:tgtEl>
                                        <p:attrNameLst>
                                          <p:attrName>style.visibility</p:attrName>
                                        </p:attrNameLst>
                                      </p:cBhvr>
                                      <p:to>
                                        <p:strVal val="visible"/>
                                      </p:to>
                                    </p:set>
                                    <p:animEffect transition="in" filter="wipe(down)">
                                      <p:cBhvr>
                                        <p:cTn id="420" dur="580">
                                          <p:stCondLst>
                                            <p:cond delay="0"/>
                                          </p:stCondLst>
                                        </p:cTn>
                                        <p:tgtEl>
                                          <p:spTgt spid="61"/>
                                        </p:tgtEl>
                                      </p:cBhvr>
                                    </p:animEffect>
                                    <p:anim calcmode="lin" valueType="num">
                                      <p:cBhvr>
                                        <p:cTn id="421"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422"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423"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424"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425"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426" dur="26">
                                          <p:stCondLst>
                                            <p:cond delay="650"/>
                                          </p:stCondLst>
                                        </p:cTn>
                                        <p:tgtEl>
                                          <p:spTgt spid="61"/>
                                        </p:tgtEl>
                                      </p:cBhvr>
                                      <p:to x="100000" y="60000"/>
                                    </p:animScale>
                                    <p:animScale>
                                      <p:cBhvr>
                                        <p:cTn id="427" dur="166" decel="50000">
                                          <p:stCondLst>
                                            <p:cond delay="676"/>
                                          </p:stCondLst>
                                        </p:cTn>
                                        <p:tgtEl>
                                          <p:spTgt spid="61"/>
                                        </p:tgtEl>
                                      </p:cBhvr>
                                      <p:to x="100000" y="100000"/>
                                    </p:animScale>
                                    <p:animScale>
                                      <p:cBhvr>
                                        <p:cTn id="428" dur="26">
                                          <p:stCondLst>
                                            <p:cond delay="1312"/>
                                          </p:stCondLst>
                                        </p:cTn>
                                        <p:tgtEl>
                                          <p:spTgt spid="61"/>
                                        </p:tgtEl>
                                      </p:cBhvr>
                                      <p:to x="100000" y="80000"/>
                                    </p:animScale>
                                    <p:animScale>
                                      <p:cBhvr>
                                        <p:cTn id="429" dur="166" decel="50000">
                                          <p:stCondLst>
                                            <p:cond delay="1338"/>
                                          </p:stCondLst>
                                        </p:cTn>
                                        <p:tgtEl>
                                          <p:spTgt spid="61"/>
                                        </p:tgtEl>
                                      </p:cBhvr>
                                      <p:to x="100000" y="100000"/>
                                    </p:animScale>
                                    <p:animScale>
                                      <p:cBhvr>
                                        <p:cTn id="430" dur="26">
                                          <p:stCondLst>
                                            <p:cond delay="1642"/>
                                          </p:stCondLst>
                                        </p:cTn>
                                        <p:tgtEl>
                                          <p:spTgt spid="61"/>
                                        </p:tgtEl>
                                      </p:cBhvr>
                                      <p:to x="100000" y="90000"/>
                                    </p:animScale>
                                    <p:animScale>
                                      <p:cBhvr>
                                        <p:cTn id="431" dur="166" decel="50000">
                                          <p:stCondLst>
                                            <p:cond delay="1668"/>
                                          </p:stCondLst>
                                        </p:cTn>
                                        <p:tgtEl>
                                          <p:spTgt spid="61"/>
                                        </p:tgtEl>
                                      </p:cBhvr>
                                      <p:to x="100000" y="100000"/>
                                    </p:animScale>
                                    <p:animScale>
                                      <p:cBhvr>
                                        <p:cTn id="432" dur="26">
                                          <p:stCondLst>
                                            <p:cond delay="1808"/>
                                          </p:stCondLst>
                                        </p:cTn>
                                        <p:tgtEl>
                                          <p:spTgt spid="61"/>
                                        </p:tgtEl>
                                      </p:cBhvr>
                                      <p:to x="100000" y="95000"/>
                                    </p:animScale>
                                    <p:animScale>
                                      <p:cBhvr>
                                        <p:cTn id="433" dur="166" decel="50000">
                                          <p:stCondLst>
                                            <p:cond delay="1834"/>
                                          </p:stCondLst>
                                        </p:cTn>
                                        <p:tgtEl>
                                          <p:spTgt spid="61"/>
                                        </p:tgtEl>
                                      </p:cBhvr>
                                      <p:to x="100000" y="100000"/>
                                    </p:animScale>
                                  </p:childTnLst>
                                </p:cTn>
                              </p:par>
                              <p:par>
                                <p:cTn id="434" presetID="26" presetClass="entr" presetSubtype="0" fill="hold" nodeType="withEffect">
                                  <p:stCondLst>
                                    <p:cond delay="500"/>
                                  </p:stCondLst>
                                  <p:childTnLst>
                                    <p:set>
                                      <p:cBhvr>
                                        <p:cTn id="435" dur="1" fill="hold">
                                          <p:stCondLst>
                                            <p:cond delay="0"/>
                                          </p:stCondLst>
                                        </p:cTn>
                                        <p:tgtEl>
                                          <p:spTgt spid="60"/>
                                        </p:tgtEl>
                                        <p:attrNameLst>
                                          <p:attrName>style.visibility</p:attrName>
                                        </p:attrNameLst>
                                      </p:cBhvr>
                                      <p:to>
                                        <p:strVal val="visible"/>
                                      </p:to>
                                    </p:set>
                                    <p:animEffect transition="in" filter="wipe(down)">
                                      <p:cBhvr>
                                        <p:cTn id="436" dur="580">
                                          <p:stCondLst>
                                            <p:cond delay="0"/>
                                          </p:stCondLst>
                                        </p:cTn>
                                        <p:tgtEl>
                                          <p:spTgt spid="60"/>
                                        </p:tgtEl>
                                      </p:cBhvr>
                                    </p:animEffect>
                                    <p:anim calcmode="lin" valueType="num">
                                      <p:cBhvr>
                                        <p:cTn id="437"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438"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439"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440"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441"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442" dur="26">
                                          <p:stCondLst>
                                            <p:cond delay="650"/>
                                          </p:stCondLst>
                                        </p:cTn>
                                        <p:tgtEl>
                                          <p:spTgt spid="60"/>
                                        </p:tgtEl>
                                      </p:cBhvr>
                                      <p:to x="100000" y="60000"/>
                                    </p:animScale>
                                    <p:animScale>
                                      <p:cBhvr>
                                        <p:cTn id="443" dur="166" decel="50000">
                                          <p:stCondLst>
                                            <p:cond delay="676"/>
                                          </p:stCondLst>
                                        </p:cTn>
                                        <p:tgtEl>
                                          <p:spTgt spid="60"/>
                                        </p:tgtEl>
                                      </p:cBhvr>
                                      <p:to x="100000" y="100000"/>
                                    </p:animScale>
                                    <p:animScale>
                                      <p:cBhvr>
                                        <p:cTn id="444" dur="26">
                                          <p:stCondLst>
                                            <p:cond delay="1312"/>
                                          </p:stCondLst>
                                        </p:cTn>
                                        <p:tgtEl>
                                          <p:spTgt spid="60"/>
                                        </p:tgtEl>
                                      </p:cBhvr>
                                      <p:to x="100000" y="80000"/>
                                    </p:animScale>
                                    <p:animScale>
                                      <p:cBhvr>
                                        <p:cTn id="445" dur="166" decel="50000">
                                          <p:stCondLst>
                                            <p:cond delay="1338"/>
                                          </p:stCondLst>
                                        </p:cTn>
                                        <p:tgtEl>
                                          <p:spTgt spid="60"/>
                                        </p:tgtEl>
                                      </p:cBhvr>
                                      <p:to x="100000" y="100000"/>
                                    </p:animScale>
                                    <p:animScale>
                                      <p:cBhvr>
                                        <p:cTn id="446" dur="26">
                                          <p:stCondLst>
                                            <p:cond delay="1642"/>
                                          </p:stCondLst>
                                        </p:cTn>
                                        <p:tgtEl>
                                          <p:spTgt spid="60"/>
                                        </p:tgtEl>
                                      </p:cBhvr>
                                      <p:to x="100000" y="90000"/>
                                    </p:animScale>
                                    <p:animScale>
                                      <p:cBhvr>
                                        <p:cTn id="447" dur="166" decel="50000">
                                          <p:stCondLst>
                                            <p:cond delay="1668"/>
                                          </p:stCondLst>
                                        </p:cTn>
                                        <p:tgtEl>
                                          <p:spTgt spid="60"/>
                                        </p:tgtEl>
                                      </p:cBhvr>
                                      <p:to x="100000" y="100000"/>
                                    </p:animScale>
                                    <p:animScale>
                                      <p:cBhvr>
                                        <p:cTn id="448" dur="26">
                                          <p:stCondLst>
                                            <p:cond delay="1808"/>
                                          </p:stCondLst>
                                        </p:cTn>
                                        <p:tgtEl>
                                          <p:spTgt spid="60"/>
                                        </p:tgtEl>
                                      </p:cBhvr>
                                      <p:to x="100000" y="95000"/>
                                    </p:animScale>
                                    <p:animScale>
                                      <p:cBhvr>
                                        <p:cTn id="449" dur="166" decel="50000">
                                          <p:stCondLst>
                                            <p:cond delay="1834"/>
                                          </p:stCondLst>
                                        </p:cTn>
                                        <p:tgtEl>
                                          <p:spTgt spid="60"/>
                                        </p:tgtEl>
                                      </p:cBhvr>
                                      <p:to x="100000" y="100000"/>
                                    </p:animScale>
                                  </p:childTnLst>
                                </p:cTn>
                              </p:par>
                              <p:par>
                                <p:cTn id="450" presetID="26" presetClass="entr" presetSubtype="0" fill="hold" nodeType="withEffect">
                                  <p:stCondLst>
                                    <p:cond delay="500"/>
                                  </p:stCondLst>
                                  <p:childTnLst>
                                    <p:set>
                                      <p:cBhvr>
                                        <p:cTn id="451" dur="1" fill="hold">
                                          <p:stCondLst>
                                            <p:cond delay="0"/>
                                          </p:stCondLst>
                                        </p:cTn>
                                        <p:tgtEl>
                                          <p:spTgt spid="38"/>
                                        </p:tgtEl>
                                        <p:attrNameLst>
                                          <p:attrName>style.visibility</p:attrName>
                                        </p:attrNameLst>
                                      </p:cBhvr>
                                      <p:to>
                                        <p:strVal val="visible"/>
                                      </p:to>
                                    </p:set>
                                    <p:animEffect transition="in" filter="wipe(down)">
                                      <p:cBhvr>
                                        <p:cTn id="452" dur="580">
                                          <p:stCondLst>
                                            <p:cond delay="0"/>
                                          </p:stCondLst>
                                        </p:cTn>
                                        <p:tgtEl>
                                          <p:spTgt spid="38"/>
                                        </p:tgtEl>
                                      </p:cBhvr>
                                    </p:animEffect>
                                    <p:anim calcmode="lin" valueType="num">
                                      <p:cBhvr>
                                        <p:cTn id="453"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54"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455"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456"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457"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458" dur="26">
                                          <p:stCondLst>
                                            <p:cond delay="650"/>
                                          </p:stCondLst>
                                        </p:cTn>
                                        <p:tgtEl>
                                          <p:spTgt spid="38"/>
                                        </p:tgtEl>
                                      </p:cBhvr>
                                      <p:to x="100000" y="60000"/>
                                    </p:animScale>
                                    <p:animScale>
                                      <p:cBhvr>
                                        <p:cTn id="459" dur="166" decel="50000">
                                          <p:stCondLst>
                                            <p:cond delay="676"/>
                                          </p:stCondLst>
                                        </p:cTn>
                                        <p:tgtEl>
                                          <p:spTgt spid="38"/>
                                        </p:tgtEl>
                                      </p:cBhvr>
                                      <p:to x="100000" y="100000"/>
                                    </p:animScale>
                                    <p:animScale>
                                      <p:cBhvr>
                                        <p:cTn id="460" dur="26">
                                          <p:stCondLst>
                                            <p:cond delay="1312"/>
                                          </p:stCondLst>
                                        </p:cTn>
                                        <p:tgtEl>
                                          <p:spTgt spid="38"/>
                                        </p:tgtEl>
                                      </p:cBhvr>
                                      <p:to x="100000" y="80000"/>
                                    </p:animScale>
                                    <p:animScale>
                                      <p:cBhvr>
                                        <p:cTn id="461" dur="166" decel="50000">
                                          <p:stCondLst>
                                            <p:cond delay="1338"/>
                                          </p:stCondLst>
                                        </p:cTn>
                                        <p:tgtEl>
                                          <p:spTgt spid="38"/>
                                        </p:tgtEl>
                                      </p:cBhvr>
                                      <p:to x="100000" y="100000"/>
                                    </p:animScale>
                                    <p:animScale>
                                      <p:cBhvr>
                                        <p:cTn id="462" dur="26">
                                          <p:stCondLst>
                                            <p:cond delay="1642"/>
                                          </p:stCondLst>
                                        </p:cTn>
                                        <p:tgtEl>
                                          <p:spTgt spid="38"/>
                                        </p:tgtEl>
                                      </p:cBhvr>
                                      <p:to x="100000" y="90000"/>
                                    </p:animScale>
                                    <p:animScale>
                                      <p:cBhvr>
                                        <p:cTn id="463" dur="166" decel="50000">
                                          <p:stCondLst>
                                            <p:cond delay="1668"/>
                                          </p:stCondLst>
                                        </p:cTn>
                                        <p:tgtEl>
                                          <p:spTgt spid="38"/>
                                        </p:tgtEl>
                                      </p:cBhvr>
                                      <p:to x="100000" y="100000"/>
                                    </p:animScale>
                                    <p:animScale>
                                      <p:cBhvr>
                                        <p:cTn id="464" dur="26">
                                          <p:stCondLst>
                                            <p:cond delay="1808"/>
                                          </p:stCondLst>
                                        </p:cTn>
                                        <p:tgtEl>
                                          <p:spTgt spid="38"/>
                                        </p:tgtEl>
                                      </p:cBhvr>
                                      <p:to x="100000" y="95000"/>
                                    </p:animScale>
                                    <p:animScale>
                                      <p:cBhvr>
                                        <p:cTn id="465" dur="166" decel="50000">
                                          <p:stCondLst>
                                            <p:cond delay="1834"/>
                                          </p:stCondLst>
                                        </p:cTn>
                                        <p:tgtEl>
                                          <p:spTgt spid="38"/>
                                        </p:tgtEl>
                                      </p:cBhvr>
                                      <p:to x="100000" y="100000"/>
                                    </p:animScale>
                                  </p:childTnLst>
                                </p:cTn>
                              </p:par>
                              <p:par>
                                <p:cTn id="466" presetID="26" presetClass="entr" presetSubtype="0" fill="hold" nodeType="withEffect">
                                  <p:stCondLst>
                                    <p:cond delay="500"/>
                                  </p:stCondLst>
                                  <p:childTnLst>
                                    <p:set>
                                      <p:cBhvr>
                                        <p:cTn id="467" dur="1" fill="hold">
                                          <p:stCondLst>
                                            <p:cond delay="0"/>
                                          </p:stCondLst>
                                        </p:cTn>
                                        <p:tgtEl>
                                          <p:spTgt spid="40"/>
                                        </p:tgtEl>
                                        <p:attrNameLst>
                                          <p:attrName>style.visibility</p:attrName>
                                        </p:attrNameLst>
                                      </p:cBhvr>
                                      <p:to>
                                        <p:strVal val="visible"/>
                                      </p:to>
                                    </p:set>
                                    <p:animEffect transition="in" filter="wipe(down)">
                                      <p:cBhvr>
                                        <p:cTn id="468" dur="580">
                                          <p:stCondLst>
                                            <p:cond delay="0"/>
                                          </p:stCondLst>
                                        </p:cTn>
                                        <p:tgtEl>
                                          <p:spTgt spid="40"/>
                                        </p:tgtEl>
                                      </p:cBhvr>
                                    </p:animEffect>
                                    <p:anim calcmode="lin" valueType="num">
                                      <p:cBhvr>
                                        <p:cTn id="469"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70"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71"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472"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473"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474" dur="26">
                                          <p:stCondLst>
                                            <p:cond delay="650"/>
                                          </p:stCondLst>
                                        </p:cTn>
                                        <p:tgtEl>
                                          <p:spTgt spid="40"/>
                                        </p:tgtEl>
                                      </p:cBhvr>
                                      <p:to x="100000" y="60000"/>
                                    </p:animScale>
                                    <p:animScale>
                                      <p:cBhvr>
                                        <p:cTn id="475" dur="166" decel="50000">
                                          <p:stCondLst>
                                            <p:cond delay="676"/>
                                          </p:stCondLst>
                                        </p:cTn>
                                        <p:tgtEl>
                                          <p:spTgt spid="40"/>
                                        </p:tgtEl>
                                      </p:cBhvr>
                                      <p:to x="100000" y="100000"/>
                                    </p:animScale>
                                    <p:animScale>
                                      <p:cBhvr>
                                        <p:cTn id="476" dur="26">
                                          <p:stCondLst>
                                            <p:cond delay="1312"/>
                                          </p:stCondLst>
                                        </p:cTn>
                                        <p:tgtEl>
                                          <p:spTgt spid="40"/>
                                        </p:tgtEl>
                                      </p:cBhvr>
                                      <p:to x="100000" y="80000"/>
                                    </p:animScale>
                                    <p:animScale>
                                      <p:cBhvr>
                                        <p:cTn id="477" dur="166" decel="50000">
                                          <p:stCondLst>
                                            <p:cond delay="1338"/>
                                          </p:stCondLst>
                                        </p:cTn>
                                        <p:tgtEl>
                                          <p:spTgt spid="40"/>
                                        </p:tgtEl>
                                      </p:cBhvr>
                                      <p:to x="100000" y="100000"/>
                                    </p:animScale>
                                    <p:animScale>
                                      <p:cBhvr>
                                        <p:cTn id="478" dur="26">
                                          <p:stCondLst>
                                            <p:cond delay="1642"/>
                                          </p:stCondLst>
                                        </p:cTn>
                                        <p:tgtEl>
                                          <p:spTgt spid="40"/>
                                        </p:tgtEl>
                                      </p:cBhvr>
                                      <p:to x="100000" y="90000"/>
                                    </p:animScale>
                                    <p:animScale>
                                      <p:cBhvr>
                                        <p:cTn id="479" dur="166" decel="50000">
                                          <p:stCondLst>
                                            <p:cond delay="1668"/>
                                          </p:stCondLst>
                                        </p:cTn>
                                        <p:tgtEl>
                                          <p:spTgt spid="40"/>
                                        </p:tgtEl>
                                      </p:cBhvr>
                                      <p:to x="100000" y="100000"/>
                                    </p:animScale>
                                    <p:animScale>
                                      <p:cBhvr>
                                        <p:cTn id="480" dur="26">
                                          <p:stCondLst>
                                            <p:cond delay="1808"/>
                                          </p:stCondLst>
                                        </p:cTn>
                                        <p:tgtEl>
                                          <p:spTgt spid="40"/>
                                        </p:tgtEl>
                                      </p:cBhvr>
                                      <p:to x="100000" y="95000"/>
                                    </p:animScale>
                                    <p:animScale>
                                      <p:cBhvr>
                                        <p:cTn id="481" dur="166" decel="50000">
                                          <p:stCondLst>
                                            <p:cond delay="1834"/>
                                          </p:stCondLst>
                                        </p:cTn>
                                        <p:tgtEl>
                                          <p:spTgt spid="40"/>
                                        </p:tgtEl>
                                      </p:cBhvr>
                                      <p:to x="100000" y="100000"/>
                                    </p:animScale>
                                  </p:childTnLst>
                                </p:cTn>
                              </p:par>
                              <p:par>
                                <p:cTn id="482" presetID="26" presetClass="entr" presetSubtype="0" fill="hold" nodeType="withEffect">
                                  <p:stCondLst>
                                    <p:cond delay="500"/>
                                  </p:stCondLst>
                                  <p:childTnLst>
                                    <p:set>
                                      <p:cBhvr>
                                        <p:cTn id="483" dur="1" fill="hold">
                                          <p:stCondLst>
                                            <p:cond delay="0"/>
                                          </p:stCondLst>
                                        </p:cTn>
                                        <p:tgtEl>
                                          <p:spTgt spid="59"/>
                                        </p:tgtEl>
                                        <p:attrNameLst>
                                          <p:attrName>style.visibility</p:attrName>
                                        </p:attrNameLst>
                                      </p:cBhvr>
                                      <p:to>
                                        <p:strVal val="visible"/>
                                      </p:to>
                                    </p:set>
                                    <p:animEffect transition="in" filter="wipe(down)">
                                      <p:cBhvr>
                                        <p:cTn id="484" dur="580">
                                          <p:stCondLst>
                                            <p:cond delay="0"/>
                                          </p:stCondLst>
                                        </p:cTn>
                                        <p:tgtEl>
                                          <p:spTgt spid="59"/>
                                        </p:tgtEl>
                                      </p:cBhvr>
                                    </p:animEffect>
                                    <p:anim calcmode="lin" valueType="num">
                                      <p:cBhvr>
                                        <p:cTn id="485"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486"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487"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488"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489"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490" dur="26">
                                          <p:stCondLst>
                                            <p:cond delay="650"/>
                                          </p:stCondLst>
                                        </p:cTn>
                                        <p:tgtEl>
                                          <p:spTgt spid="59"/>
                                        </p:tgtEl>
                                      </p:cBhvr>
                                      <p:to x="100000" y="60000"/>
                                    </p:animScale>
                                    <p:animScale>
                                      <p:cBhvr>
                                        <p:cTn id="491" dur="166" decel="50000">
                                          <p:stCondLst>
                                            <p:cond delay="676"/>
                                          </p:stCondLst>
                                        </p:cTn>
                                        <p:tgtEl>
                                          <p:spTgt spid="59"/>
                                        </p:tgtEl>
                                      </p:cBhvr>
                                      <p:to x="100000" y="100000"/>
                                    </p:animScale>
                                    <p:animScale>
                                      <p:cBhvr>
                                        <p:cTn id="492" dur="26">
                                          <p:stCondLst>
                                            <p:cond delay="1312"/>
                                          </p:stCondLst>
                                        </p:cTn>
                                        <p:tgtEl>
                                          <p:spTgt spid="59"/>
                                        </p:tgtEl>
                                      </p:cBhvr>
                                      <p:to x="100000" y="80000"/>
                                    </p:animScale>
                                    <p:animScale>
                                      <p:cBhvr>
                                        <p:cTn id="493" dur="166" decel="50000">
                                          <p:stCondLst>
                                            <p:cond delay="1338"/>
                                          </p:stCondLst>
                                        </p:cTn>
                                        <p:tgtEl>
                                          <p:spTgt spid="59"/>
                                        </p:tgtEl>
                                      </p:cBhvr>
                                      <p:to x="100000" y="100000"/>
                                    </p:animScale>
                                    <p:animScale>
                                      <p:cBhvr>
                                        <p:cTn id="494" dur="26">
                                          <p:stCondLst>
                                            <p:cond delay="1642"/>
                                          </p:stCondLst>
                                        </p:cTn>
                                        <p:tgtEl>
                                          <p:spTgt spid="59"/>
                                        </p:tgtEl>
                                      </p:cBhvr>
                                      <p:to x="100000" y="90000"/>
                                    </p:animScale>
                                    <p:animScale>
                                      <p:cBhvr>
                                        <p:cTn id="495" dur="166" decel="50000">
                                          <p:stCondLst>
                                            <p:cond delay="1668"/>
                                          </p:stCondLst>
                                        </p:cTn>
                                        <p:tgtEl>
                                          <p:spTgt spid="59"/>
                                        </p:tgtEl>
                                      </p:cBhvr>
                                      <p:to x="100000" y="100000"/>
                                    </p:animScale>
                                    <p:animScale>
                                      <p:cBhvr>
                                        <p:cTn id="496" dur="26">
                                          <p:stCondLst>
                                            <p:cond delay="1808"/>
                                          </p:stCondLst>
                                        </p:cTn>
                                        <p:tgtEl>
                                          <p:spTgt spid="59"/>
                                        </p:tgtEl>
                                      </p:cBhvr>
                                      <p:to x="100000" y="95000"/>
                                    </p:animScale>
                                    <p:animScale>
                                      <p:cBhvr>
                                        <p:cTn id="497" dur="166" decel="50000">
                                          <p:stCondLst>
                                            <p:cond delay="1834"/>
                                          </p:stCondLst>
                                        </p:cTn>
                                        <p:tgtEl>
                                          <p:spTgt spid="59"/>
                                        </p:tgtEl>
                                      </p:cBhvr>
                                      <p:to x="100000" y="100000"/>
                                    </p:animScale>
                                  </p:childTnLst>
                                </p:cTn>
                              </p:par>
                              <p:par>
                                <p:cTn id="498" presetID="26" presetClass="entr" presetSubtype="0" fill="hold" nodeType="withEffect">
                                  <p:stCondLst>
                                    <p:cond delay="500"/>
                                  </p:stCondLst>
                                  <p:childTnLst>
                                    <p:set>
                                      <p:cBhvr>
                                        <p:cTn id="499" dur="1" fill="hold">
                                          <p:stCondLst>
                                            <p:cond delay="0"/>
                                          </p:stCondLst>
                                        </p:cTn>
                                        <p:tgtEl>
                                          <p:spTgt spid="44"/>
                                        </p:tgtEl>
                                        <p:attrNameLst>
                                          <p:attrName>style.visibility</p:attrName>
                                        </p:attrNameLst>
                                      </p:cBhvr>
                                      <p:to>
                                        <p:strVal val="visible"/>
                                      </p:to>
                                    </p:set>
                                    <p:animEffect transition="in" filter="wipe(down)">
                                      <p:cBhvr>
                                        <p:cTn id="500" dur="580">
                                          <p:stCondLst>
                                            <p:cond delay="0"/>
                                          </p:stCondLst>
                                        </p:cTn>
                                        <p:tgtEl>
                                          <p:spTgt spid="44"/>
                                        </p:tgtEl>
                                      </p:cBhvr>
                                    </p:animEffect>
                                    <p:anim calcmode="lin" valueType="num">
                                      <p:cBhvr>
                                        <p:cTn id="501"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502"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503"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504"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505"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506" dur="26">
                                          <p:stCondLst>
                                            <p:cond delay="650"/>
                                          </p:stCondLst>
                                        </p:cTn>
                                        <p:tgtEl>
                                          <p:spTgt spid="44"/>
                                        </p:tgtEl>
                                      </p:cBhvr>
                                      <p:to x="100000" y="60000"/>
                                    </p:animScale>
                                    <p:animScale>
                                      <p:cBhvr>
                                        <p:cTn id="507" dur="166" decel="50000">
                                          <p:stCondLst>
                                            <p:cond delay="676"/>
                                          </p:stCondLst>
                                        </p:cTn>
                                        <p:tgtEl>
                                          <p:spTgt spid="44"/>
                                        </p:tgtEl>
                                      </p:cBhvr>
                                      <p:to x="100000" y="100000"/>
                                    </p:animScale>
                                    <p:animScale>
                                      <p:cBhvr>
                                        <p:cTn id="508" dur="26">
                                          <p:stCondLst>
                                            <p:cond delay="1312"/>
                                          </p:stCondLst>
                                        </p:cTn>
                                        <p:tgtEl>
                                          <p:spTgt spid="44"/>
                                        </p:tgtEl>
                                      </p:cBhvr>
                                      <p:to x="100000" y="80000"/>
                                    </p:animScale>
                                    <p:animScale>
                                      <p:cBhvr>
                                        <p:cTn id="509" dur="166" decel="50000">
                                          <p:stCondLst>
                                            <p:cond delay="1338"/>
                                          </p:stCondLst>
                                        </p:cTn>
                                        <p:tgtEl>
                                          <p:spTgt spid="44"/>
                                        </p:tgtEl>
                                      </p:cBhvr>
                                      <p:to x="100000" y="100000"/>
                                    </p:animScale>
                                    <p:animScale>
                                      <p:cBhvr>
                                        <p:cTn id="510" dur="26">
                                          <p:stCondLst>
                                            <p:cond delay="1642"/>
                                          </p:stCondLst>
                                        </p:cTn>
                                        <p:tgtEl>
                                          <p:spTgt spid="44"/>
                                        </p:tgtEl>
                                      </p:cBhvr>
                                      <p:to x="100000" y="90000"/>
                                    </p:animScale>
                                    <p:animScale>
                                      <p:cBhvr>
                                        <p:cTn id="511" dur="166" decel="50000">
                                          <p:stCondLst>
                                            <p:cond delay="1668"/>
                                          </p:stCondLst>
                                        </p:cTn>
                                        <p:tgtEl>
                                          <p:spTgt spid="44"/>
                                        </p:tgtEl>
                                      </p:cBhvr>
                                      <p:to x="100000" y="100000"/>
                                    </p:animScale>
                                    <p:animScale>
                                      <p:cBhvr>
                                        <p:cTn id="512" dur="26">
                                          <p:stCondLst>
                                            <p:cond delay="1808"/>
                                          </p:stCondLst>
                                        </p:cTn>
                                        <p:tgtEl>
                                          <p:spTgt spid="44"/>
                                        </p:tgtEl>
                                      </p:cBhvr>
                                      <p:to x="100000" y="95000"/>
                                    </p:animScale>
                                    <p:animScale>
                                      <p:cBhvr>
                                        <p:cTn id="513" dur="166" decel="50000">
                                          <p:stCondLst>
                                            <p:cond delay="1834"/>
                                          </p:stCondLst>
                                        </p:cTn>
                                        <p:tgtEl>
                                          <p:spTgt spid="44"/>
                                        </p:tgtEl>
                                      </p:cBhvr>
                                      <p:to x="100000" y="100000"/>
                                    </p:animScale>
                                  </p:childTnLst>
                                </p:cTn>
                              </p:par>
                              <p:par>
                                <p:cTn id="514" presetID="26" presetClass="entr" presetSubtype="0" fill="hold" nodeType="withEffect">
                                  <p:stCondLst>
                                    <p:cond delay="500"/>
                                  </p:stCondLst>
                                  <p:childTnLst>
                                    <p:set>
                                      <p:cBhvr>
                                        <p:cTn id="515" dur="1" fill="hold">
                                          <p:stCondLst>
                                            <p:cond delay="0"/>
                                          </p:stCondLst>
                                        </p:cTn>
                                        <p:tgtEl>
                                          <p:spTgt spid="42"/>
                                        </p:tgtEl>
                                        <p:attrNameLst>
                                          <p:attrName>style.visibility</p:attrName>
                                        </p:attrNameLst>
                                      </p:cBhvr>
                                      <p:to>
                                        <p:strVal val="visible"/>
                                      </p:to>
                                    </p:set>
                                    <p:animEffect transition="in" filter="wipe(down)">
                                      <p:cBhvr>
                                        <p:cTn id="516" dur="580">
                                          <p:stCondLst>
                                            <p:cond delay="0"/>
                                          </p:stCondLst>
                                        </p:cTn>
                                        <p:tgtEl>
                                          <p:spTgt spid="42"/>
                                        </p:tgtEl>
                                      </p:cBhvr>
                                    </p:animEffect>
                                    <p:anim calcmode="lin" valueType="num">
                                      <p:cBhvr>
                                        <p:cTn id="517"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518"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519"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520"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521"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522" dur="26">
                                          <p:stCondLst>
                                            <p:cond delay="650"/>
                                          </p:stCondLst>
                                        </p:cTn>
                                        <p:tgtEl>
                                          <p:spTgt spid="42"/>
                                        </p:tgtEl>
                                      </p:cBhvr>
                                      <p:to x="100000" y="60000"/>
                                    </p:animScale>
                                    <p:animScale>
                                      <p:cBhvr>
                                        <p:cTn id="523" dur="166" decel="50000">
                                          <p:stCondLst>
                                            <p:cond delay="676"/>
                                          </p:stCondLst>
                                        </p:cTn>
                                        <p:tgtEl>
                                          <p:spTgt spid="42"/>
                                        </p:tgtEl>
                                      </p:cBhvr>
                                      <p:to x="100000" y="100000"/>
                                    </p:animScale>
                                    <p:animScale>
                                      <p:cBhvr>
                                        <p:cTn id="524" dur="26">
                                          <p:stCondLst>
                                            <p:cond delay="1312"/>
                                          </p:stCondLst>
                                        </p:cTn>
                                        <p:tgtEl>
                                          <p:spTgt spid="42"/>
                                        </p:tgtEl>
                                      </p:cBhvr>
                                      <p:to x="100000" y="80000"/>
                                    </p:animScale>
                                    <p:animScale>
                                      <p:cBhvr>
                                        <p:cTn id="525" dur="166" decel="50000">
                                          <p:stCondLst>
                                            <p:cond delay="1338"/>
                                          </p:stCondLst>
                                        </p:cTn>
                                        <p:tgtEl>
                                          <p:spTgt spid="42"/>
                                        </p:tgtEl>
                                      </p:cBhvr>
                                      <p:to x="100000" y="100000"/>
                                    </p:animScale>
                                    <p:animScale>
                                      <p:cBhvr>
                                        <p:cTn id="526" dur="26">
                                          <p:stCondLst>
                                            <p:cond delay="1642"/>
                                          </p:stCondLst>
                                        </p:cTn>
                                        <p:tgtEl>
                                          <p:spTgt spid="42"/>
                                        </p:tgtEl>
                                      </p:cBhvr>
                                      <p:to x="100000" y="90000"/>
                                    </p:animScale>
                                    <p:animScale>
                                      <p:cBhvr>
                                        <p:cTn id="527" dur="166" decel="50000">
                                          <p:stCondLst>
                                            <p:cond delay="1668"/>
                                          </p:stCondLst>
                                        </p:cTn>
                                        <p:tgtEl>
                                          <p:spTgt spid="42"/>
                                        </p:tgtEl>
                                      </p:cBhvr>
                                      <p:to x="100000" y="100000"/>
                                    </p:animScale>
                                    <p:animScale>
                                      <p:cBhvr>
                                        <p:cTn id="528" dur="26">
                                          <p:stCondLst>
                                            <p:cond delay="1808"/>
                                          </p:stCondLst>
                                        </p:cTn>
                                        <p:tgtEl>
                                          <p:spTgt spid="42"/>
                                        </p:tgtEl>
                                      </p:cBhvr>
                                      <p:to x="100000" y="95000"/>
                                    </p:animScale>
                                    <p:animScale>
                                      <p:cBhvr>
                                        <p:cTn id="529" dur="166" decel="50000">
                                          <p:stCondLst>
                                            <p:cond delay="1834"/>
                                          </p:stCondLst>
                                        </p:cTn>
                                        <p:tgtEl>
                                          <p:spTgt spid="42"/>
                                        </p:tgtEl>
                                      </p:cBhvr>
                                      <p:to x="100000" y="100000"/>
                                    </p:animScale>
                                  </p:childTnLst>
                                </p:cTn>
                              </p:par>
                              <p:par>
                                <p:cTn id="530" presetID="26" presetClass="entr" presetSubtype="0" fill="hold" nodeType="withEffect">
                                  <p:stCondLst>
                                    <p:cond delay="500"/>
                                  </p:stCondLst>
                                  <p:childTnLst>
                                    <p:set>
                                      <p:cBhvr>
                                        <p:cTn id="531" dur="1" fill="hold">
                                          <p:stCondLst>
                                            <p:cond delay="0"/>
                                          </p:stCondLst>
                                        </p:cTn>
                                        <p:tgtEl>
                                          <p:spTgt spid="34"/>
                                        </p:tgtEl>
                                        <p:attrNameLst>
                                          <p:attrName>style.visibility</p:attrName>
                                        </p:attrNameLst>
                                      </p:cBhvr>
                                      <p:to>
                                        <p:strVal val="visible"/>
                                      </p:to>
                                    </p:set>
                                    <p:animEffect transition="in" filter="wipe(down)">
                                      <p:cBhvr>
                                        <p:cTn id="532" dur="580">
                                          <p:stCondLst>
                                            <p:cond delay="0"/>
                                          </p:stCondLst>
                                        </p:cTn>
                                        <p:tgtEl>
                                          <p:spTgt spid="34"/>
                                        </p:tgtEl>
                                      </p:cBhvr>
                                    </p:animEffect>
                                    <p:anim calcmode="lin" valueType="num">
                                      <p:cBhvr>
                                        <p:cTn id="533"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534"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535"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536"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537"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538" dur="26">
                                          <p:stCondLst>
                                            <p:cond delay="650"/>
                                          </p:stCondLst>
                                        </p:cTn>
                                        <p:tgtEl>
                                          <p:spTgt spid="34"/>
                                        </p:tgtEl>
                                      </p:cBhvr>
                                      <p:to x="100000" y="60000"/>
                                    </p:animScale>
                                    <p:animScale>
                                      <p:cBhvr>
                                        <p:cTn id="539" dur="166" decel="50000">
                                          <p:stCondLst>
                                            <p:cond delay="676"/>
                                          </p:stCondLst>
                                        </p:cTn>
                                        <p:tgtEl>
                                          <p:spTgt spid="34"/>
                                        </p:tgtEl>
                                      </p:cBhvr>
                                      <p:to x="100000" y="100000"/>
                                    </p:animScale>
                                    <p:animScale>
                                      <p:cBhvr>
                                        <p:cTn id="540" dur="26">
                                          <p:stCondLst>
                                            <p:cond delay="1312"/>
                                          </p:stCondLst>
                                        </p:cTn>
                                        <p:tgtEl>
                                          <p:spTgt spid="34"/>
                                        </p:tgtEl>
                                      </p:cBhvr>
                                      <p:to x="100000" y="80000"/>
                                    </p:animScale>
                                    <p:animScale>
                                      <p:cBhvr>
                                        <p:cTn id="541" dur="166" decel="50000">
                                          <p:stCondLst>
                                            <p:cond delay="1338"/>
                                          </p:stCondLst>
                                        </p:cTn>
                                        <p:tgtEl>
                                          <p:spTgt spid="34"/>
                                        </p:tgtEl>
                                      </p:cBhvr>
                                      <p:to x="100000" y="100000"/>
                                    </p:animScale>
                                    <p:animScale>
                                      <p:cBhvr>
                                        <p:cTn id="542" dur="26">
                                          <p:stCondLst>
                                            <p:cond delay="1642"/>
                                          </p:stCondLst>
                                        </p:cTn>
                                        <p:tgtEl>
                                          <p:spTgt spid="34"/>
                                        </p:tgtEl>
                                      </p:cBhvr>
                                      <p:to x="100000" y="90000"/>
                                    </p:animScale>
                                    <p:animScale>
                                      <p:cBhvr>
                                        <p:cTn id="543" dur="166" decel="50000">
                                          <p:stCondLst>
                                            <p:cond delay="1668"/>
                                          </p:stCondLst>
                                        </p:cTn>
                                        <p:tgtEl>
                                          <p:spTgt spid="34"/>
                                        </p:tgtEl>
                                      </p:cBhvr>
                                      <p:to x="100000" y="100000"/>
                                    </p:animScale>
                                    <p:animScale>
                                      <p:cBhvr>
                                        <p:cTn id="544" dur="26">
                                          <p:stCondLst>
                                            <p:cond delay="1808"/>
                                          </p:stCondLst>
                                        </p:cTn>
                                        <p:tgtEl>
                                          <p:spTgt spid="34"/>
                                        </p:tgtEl>
                                      </p:cBhvr>
                                      <p:to x="100000" y="95000"/>
                                    </p:animScale>
                                    <p:animScale>
                                      <p:cBhvr>
                                        <p:cTn id="545" dur="166" decel="50000">
                                          <p:stCondLst>
                                            <p:cond delay="1834"/>
                                          </p:stCondLst>
                                        </p:cTn>
                                        <p:tgtEl>
                                          <p:spTgt spid="34"/>
                                        </p:tgtEl>
                                      </p:cBhvr>
                                      <p:to x="100000" y="100000"/>
                                    </p:animScale>
                                  </p:childTnLst>
                                </p:cTn>
                              </p:par>
                              <p:par>
                                <p:cTn id="546" presetID="26" presetClass="entr" presetSubtype="0" fill="hold" nodeType="withEffect">
                                  <p:stCondLst>
                                    <p:cond delay="500"/>
                                  </p:stCondLst>
                                  <p:childTnLst>
                                    <p:set>
                                      <p:cBhvr>
                                        <p:cTn id="547" dur="1" fill="hold">
                                          <p:stCondLst>
                                            <p:cond delay="0"/>
                                          </p:stCondLst>
                                        </p:cTn>
                                        <p:tgtEl>
                                          <p:spTgt spid="36"/>
                                        </p:tgtEl>
                                        <p:attrNameLst>
                                          <p:attrName>style.visibility</p:attrName>
                                        </p:attrNameLst>
                                      </p:cBhvr>
                                      <p:to>
                                        <p:strVal val="visible"/>
                                      </p:to>
                                    </p:set>
                                    <p:animEffect transition="in" filter="wipe(down)">
                                      <p:cBhvr>
                                        <p:cTn id="548" dur="580">
                                          <p:stCondLst>
                                            <p:cond delay="0"/>
                                          </p:stCondLst>
                                        </p:cTn>
                                        <p:tgtEl>
                                          <p:spTgt spid="36"/>
                                        </p:tgtEl>
                                      </p:cBhvr>
                                    </p:animEffect>
                                    <p:anim calcmode="lin" valueType="num">
                                      <p:cBhvr>
                                        <p:cTn id="549"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50"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51"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552"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553"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554" dur="26">
                                          <p:stCondLst>
                                            <p:cond delay="650"/>
                                          </p:stCondLst>
                                        </p:cTn>
                                        <p:tgtEl>
                                          <p:spTgt spid="36"/>
                                        </p:tgtEl>
                                      </p:cBhvr>
                                      <p:to x="100000" y="60000"/>
                                    </p:animScale>
                                    <p:animScale>
                                      <p:cBhvr>
                                        <p:cTn id="555" dur="166" decel="50000">
                                          <p:stCondLst>
                                            <p:cond delay="676"/>
                                          </p:stCondLst>
                                        </p:cTn>
                                        <p:tgtEl>
                                          <p:spTgt spid="36"/>
                                        </p:tgtEl>
                                      </p:cBhvr>
                                      <p:to x="100000" y="100000"/>
                                    </p:animScale>
                                    <p:animScale>
                                      <p:cBhvr>
                                        <p:cTn id="556" dur="26">
                                          <p:stCondLst>
                                            <p:cond delay="1312"/>
                                          </p:stCondLst>
                                        </p:cTn>
                                        <p:tgtEl>
                                          <p:spTgt spid="36"/>
                                        </p:tgtEl>
                                      </p:cBhvr>
                                      <p:to x="100000" y="80000"/>
                                    </p:animScale>
                                    <p:animScale>
                                      <p:cBhvr>
                                        <p:cTn id="557" dur="166" decel="50000">
                                          <p:stCondLst>
                                            <p:cond delay="1338"/>
                                          </p:stCondLst>
                                        </p:cTn>
                                        <p:tgtEl>
                                          <p:spTgt spid="36"/>
                                        </p:tgtEl>
                                      </p:cBhvr>
                                      <p:to x="100000" y="100000"/>
                                    </p:animScale>
                                    <p:animScale>
                                      <p:cBhvr>
                                        <p:cTn id="558" dur="26">
                                          <p:stCondLst>
                                            <p:cond delay="1642"/>
                                          </p:stCondLst>
                                        </p:cTn>
                                        <p:tgtEl>
                                          <p:spTgt spid="36"/>
                                        </p:tgtEl>
                                      </p:cBhvr>
                                      <p:to x="100000" y="90000"/>
                                    </p:animScale>
                                    <p:animScale>
                                      <p:cBhvr>
                                        <p:cTn id="559" dur="166" decel="50000">
                                          <p:stCondLst>
                                            <p:cond delay="1668"/>
                                          </p:stCondLst>
                                        </p:cTn>
                                        <p:tgtEl>
                                          <p:spTgt spid="36"/>
                                        </p:tgtEl>
                                      </p:cBhvr>
                                      <p:to x="100000" y="100000"/>
                                    </p:animScale>
                                    <p:animScale>
                                      <p:cBhvr>
                                        <p:cTn id="560" dur="26">
                                          <p:stCondLst>
                                            <p:cond delay="1808"/>
                                          </p:stCondLst>
                                        </p:cTn>
                                        <p:tgtEl>
                                          <p:spTgt spid="36"/>
                                        </p:tgtEl>
                                      </p:cBhvr>
                                      <p:to x="100000" y="95000"/>
                                    </p:animScale>
                                    <p:animScale>
                                      <p:cBhvr>
                                        <p:cTn id="561" dur="166" decel="50000">
                                          <p:stCondLst>
                                            <p:cond delay="1834"/>
                                          </p:stCondLst>
                                        </p:cTn>
                                        <p:tgtEl>
                                          <p:spTgt spid="36"/>
                                        </p:tgtEl>
                                      </p:cBhvr>
                                      <p:to x="100000" y="100000"/>
                                    </p:animScale>
                                  </p:childTnLst>
                                </p:cTn>
                              </p:par>
                              <p:par>
                                <p:cTn id="562" presetID="26" presetClass="entr" presetSubtype="0" fill="hold" nodeType="withEffect">
                                  <p:stCondLst>
                                    <p:cond delay="500"/>
                                  </p:stCondLst>
                                  <p:childTnLst>
                                    <p:set>
                                      <p:cBhvr>
                                        <p:cTn id="563" dur="1" fill="hold">
                                          <p:stCondLst>
                                            <p:cond delay="0"/>
                                          </p:stCondLst>
                                        </p:cTn>
                                        <p:tgtEl>
                                          <p:spTgt spid="46"/>
                                        </p:tgtEl>
                                        <p:attrNameLst>
                                          <p:attrName>style.visibility</p:attrName>
                                        </p:attrNameLst>
                                      </p:cBhvr>
                                      <p:to>
                                        <p:strVal val="visible"/>
                                      </p:to>
                                    </p:set>
                                    <p:animEffect transition="in" filter="wipe(down)">
                                      <p:cBhvr>
                                        <p:cTn id="564" dur="580">
                                          <p:stCondLst>
                                            <p:cond delay="0"/>
                                          </p:stCondLst>
                                        </p:cTn>
                                        <p:tgtEl>
                                          <p:spTgt spid="46"/>
                                        </p:tgtEl>
                                      </p:cBhvr>
                                    </p:animEffect>
                                    <p:anim calcmode="lin" valueType="num">
                                      <p:cBhvr>
                                        <p:cTn id="565"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566"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567"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568"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569"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570" dur="26">
                                          <p:stCondLst>
                                            <p:cond delay="650"/>
                                          </p:stCondLst>
                                        </p:cTn>
                                        <p:tgtEl>
                                          <p:spTgt spid="46"/>
                                        </p:tgtEl>
                                      </p:cBhvr>
                                      <p:to x="100000" y="60000"/>
                                    </p:animScale>
                                    <p:animScale>
                                      <p:cBhvr>
                                        <p:cTn id="571" dur="166" decel="50000">
                                          <p:stCondLst>
                                            <p:cond delay="676"/>
                                          </p:stCondLst>
                                        </p:cTn>
                                        <p:tgtEl>
                                          <p:spTgt spid="46"/>
                                        </p:tgtEl>
                                      </p:cBhvr>
                                      <p:to x="100000" y="100000"/>
                                    </p:animScale>
                                    <p:animScale>
                                      <p:cBhvr>
                                        <p:cTn id="572" dur="26">
                                          <p:stCondLst>
                                            <p:cond delay="1312"/>
                                          </p:stCondLst>
                                        </p:cTn>
                                        <p:tgtEl>
                                          <p:spTgt spid="46"/>
                                        </p:tgtEl>
                                      </p:cBhvr>
                                      <p:to x="100000" y="80000"/>
                                    </p:animScale>
                                    <p:animScale>
                                      <p:cBhvr>
                                        <p:cTn id="573" dur="166" decel="50000">
                                          <p:stCondLst>
                                            <p:cond delay="1338"/>
                                          </p:stCondLst>
                                        </p:cTn>
                                        <p:tgtEl>
                                          <p:spTgt spid="46"/>
                                        </p:tgtEl>
                                      </p:cBhvr>
                                      <p:to x="100000" y="100000"/>
                                    </p:animScale>
                                    <p:animScale>
                                      <p:cBhvr>
                                        <p:cTn id="574" dur="26">
                                          <p:stCondLst>
                                            <p:cond delay="1642"/>
                                          </p:stCondLst>
                                        </p:cTn>
                                        <p:tgtEl>
                                          <p:spTgt spid="46"/>
                                        </p:tgtEl>
                                      </p:cBhvr>
                                      <p:to x="100000" y="90000"/>
                                    </p:animScale>
                                    <p:animScale>
                                      <p:cBhvr>
                                        <p:cTn id="575" dur="166" decel="50000">
                                          <p:stCondLst>
                                            <p:cond delay="1668"/>
                                          </p:stCondLst>
                                        </p:cTn>
                                        <p:tgtEl>
                                          <p:spTgt spid="46"/>
                                        </p:tgtEl>
                                      </p:cBhvr>
                                      <p:to x="100000" y="100000"/>
                                    </p:animScale>
                                    <p:animScale>
                                      <p:cBhvr>
                                        <p:cTn id="576" dur="26">
                                          <p:stCondLst>
                                            <p:cond delay="1808"/>
                                          </p:stCondLst>
                                        </p:cTn>
                                        <p:tgtEl>
                                          <p:spTgt spid="46"/>
                                        </p:tgtEl>
                                      </p:cBhvr>
                                      <p:to x="100000" y="95000"/>
                                    </p:animScale>
                                    <p:animScale>
                                      <p:cBhvr>
                                        <p:cTn id="577" dur="166" decel="50000">
                                          <p:stCondLst>
                                            <p:cond delay="1834"/>
                                          </p:stCondLst>
                                        </p:cTn>
                                        <p:tgtEl>
                                          <p:spTgt spid="46"/>
                                        </p:tgtEl>
                                      </p:cBhvr>
                                      <p:to x="100000" y="100000"/>
                                    </p:animScale>
                                  </p:childTnLst>
                                </p:cTn>
                              </p:par>
                              <p:par>
                                <p:cTn id="578" presetID="26" presetClass="entr" presetSubtype="0" fill="hold" nodeType="withEffect">
                                  <p:stCondLst>
                                    <p:cond delay="500"/>
                                  </p:stCondLst>
                                  <p:childTnLst>
                                    <p:set>
                                      <p:cBhvr>
                                        <p:cTn id="579" dur="1" fill="hold">
                                          <p:stCondLst>
                                            <p:cond delay="0"/>
                                          </p:stCondLst>
                                        </p:cTn>
                                        <p:tgtEl>
                                          <p:spTgt spid="32"/>
                                        </p:tgtEl>
                                        <p:attrNameLst>
                                          <p:attrName>style.visibility</p:attrName>
                                        </p:attrNameLst>
                                      </p:cBhvr>
                                      <p:to>
                                        <p:strVal val="visible"/>
                                      </p:to>
                                    </p:set>
                                    <p:animEffect transition="in" filter="wipe(down)">
                                      <p:cBhvr>
                                        <p:cTn id="580" dur="580">
                                          <p:stCondLst>
                                            <p:cond delay="0"/>
                                          </p:stCondLst>
                                        </p:cTn>
                                        <p:tgtEl>
                                          <p:spTgt spid="32"/>
                                        </p:tgtEl>
                                      </p:cBhvr>
                                    </p:animEffect>
                                    <p:anim calcmode="lin" valueType="num">
                                      <p:cBhvr>
                                        <p:cTn id="581"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582"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583"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584"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585"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586" dur="26">
                                          <p:stCondLst>
                                            <p:cond delay="650"/>
                                          </p:stCondLst>
                                        </p:cTn>
                                        <p:tgtEl>
                                          <p:spTgt spid="32"/>
                                        </p:tgtEl>
                                      </p:cBhvr>
                                      <p:to x="100000" y="60000"/>
                                    </p:animScale>
                                    <p:animScale>
                                      <p:cBhvr>
                                        <p:cTn id="587" dur="166" decel="50000">
                                          <p:stCondLst>
                                            <p:cond delay="676"/>
                                          </p:stCondLst>
                                        </p:cTn>
                                        <p:tgtEl>
                                          <p:spTgt spid="32"/>
                                        </p:tgtEl>
                                      </p:cBhvr>
                                      <p:to x="100000" y="100000"/>
                                    </p:animScale>
                                    <p:animScale>
                                      <p:cBhvr>
                                        <p:cTn id="588" dur="26">
                                          <p:stCondLst>
                                            <p:cond delay="1312"/>
                                          </p:stCondLst>
                                        </p:cTn>
                                        <p:tgtEl>
                                          <p:spTgt spid="32"/>
                                        </p:tgtEl>
                                      </p:cBhvr>
                                      <p:to x="100000" y="80000"/>
                                    </p:animScale>
                                    <p:animScale>
                                      <p:cBhvr>
                                        <p:cTn id="589" dur="166" decel="50000">
                                          <p:stCondLst>
                                            <p:cond delay="1338"/>
                                          </p:stCondLst>
                                        </p:cTn>
                                        <p:tgtEl>
                                          <p:spTgt spid="32"/>
                                        </p:tgtEl>
                                      </p:cBhvr>
                                      <p:to x="100000" y="100000"/>
                                    </p:animScale>
                                    <p:animScale>
                                      <p:cBhvr>
                                        <p:cTn id="590" dur="26">
                                          <p:stCondLst>
                                            <p:cond delay="1642"/>
                                          </p:stCondLst>
                                        </p:cTn>
                                        <p:tgtEl>
                                          <p:spTgt spid="32"/>
                                        </p:tgtEl>
                                      </p:cBhvr>
                                      <p:to x="100000" y="90000"/>
                                    </p:animScale>
                                    <p:animScale>
                                      <p:cBhvr>
                                        <p:cTn id="591" dur="166" decel="50000">
                                          <p:stCondLst>
                                            <p:cond delay="1668"/>
                                          </p:stCondLst>
                                        </p:cTn>
                                        <p:tgtEl>
                                          <p:spTgt spid="32"/>
                                        </p:tgtEl>
                                      </p:cBhvr>
                                      <p:to x="100000" y="100000"/>
                                    </p:animScale>
                                    <p:animScale>
                                      <p:cBhvr>
                                        <p:cTn id="592" dur="26">
                                          <p:stCondLst>
                                            <p:cond delay="1808"/>
                                          </p:stCondLst>
                                        </p:cTn>
                                        <p:tgtEl>
                                          <p:spTgt spid="32"/>
                                        </p:tgtEl>
                                      </p:cBhvr>
                                      <p:to x="100000" y="95000"/>
                                    </p:animScale>
                                    <p:animScale>
                                      <p:cBhvr>
                                        <p:cTn id="593" dur="166" decel="50000">
                                          <p:stCondLst>
                                            <p:cond delay="1834"/>
                                          </p:stCondLst>
                                        </p:cTn>
                                        <p:tgtEl>
                                          <p:spTgt spid="32"/>
                                        </p:tgtEl>
                                      </p:cBhvr>
                                      <p:to x="100000" y="100000"/>
                                    </p:animScale>
                                  </p:childTnLst>
                                </p:cTn>
                              </p:par>
                              <p:par>
                                <p:cTn id="594" presetID="26" presetClass="entr" presetSubtype="0" fill="hold" nodeType="withEffect">
                                  <p:stCondLst>
                                    <p:cond delay="500"/>
                                  </p:stCondLst>
                                  <p:childTnLst>
                                    <p:set>
                                      <p:cBhvr>
                                        <p:cTn id="595" dur="1" fill="hold">
                                          <p:stCondLst>
                                            <p:cond delay="0"/>
                                          </p:stCondLst>
                                        </p:cTn>
                                        <p:tgtEl>
                                          <p:spTgt spid="62"/>
                                        </p:tgtEl>
                                        <p:attrNameLst>
                                          <p:attrName>style.visibility</p:attrName>
                                        </p:attrNameLst>
                                      </p:cBhvr>
                                      <p:to>
                                        <p:strVal val="visible"/>
                                      </p:to>
                                    </p:set>
                                    <p:animEffect transition="in" filter="wipe(down)">
                                      <p:cBhvr>
                                        <p:cTn id="596" dur="580">
                                          <p:stCondLst>
                                            <p:cond delay="0"/>
                                          </p:stCondLst>
                                        </p:cTn>
                                        <p:tgtEl>
                                          <p:spTgt spid="62"/>
                                        </p:tgtEl>
                                      </p:cBhvr>
                                    </p:animEffect>
                                    <p:anim calcmode="lin" valueType="num">
                                      <p:cBhvr>
                                        <p:cTn id="597"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598"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599"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600"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601"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602" dur="26">
                                          <p:stCondLst>
                                            <p:cond delay="650"/>
                                          </p:stCondLst>
                                        </p:cTn>
                                        <p:tgtEl>
                                          <p:spTgt spid="62"/>
                                        </p:tgtEl>
                                      </p:cBhvr>
                                      <p:to x="100000" y="60000"/>
                                    </p:animScale>
                                    <p:animScale>
                                      <p:cBhvr>
                                        <p:cTn id="603" dur="166" decel="50000">
                                          <p:stCondLst>
                                            <p:cond delay="676"/>
                                          </p:stCondLst>
                                        </p:cTn>
                                        <p:tgtEl>
                                          <p:spTgt spid="62"/>
                                        </p:tgtEl>
                                      </p:cBhvr>
                                      <p:to x="100000" y="100000"/>
                                    </p:animScale>
                                    <p:animScale>
                                      <p:cBhvr>
                                        <p:cTn id="604" dur="26">
                                          <p:stCondLst>
                                            <p:cond delay="1312"/>
                                          </p:stCondLst>
                                        </p:cTn>
                                        <p:tgtEl>
                                          <p:spTgt spid="62"/>
                                        </p:tgtEl>
                                      </p:cBhvr>
                                      <p:to x="100000" y="80000"/>
                                    </p:animScale>
                                    <p:animScale>
                                      <p:cBhvr>
                                        <p:cTn id="605" dur="166" decel="50000">
                                          <p:stCondLst>
                                            <p:cond delay="1338"/>
                                          </p:stCondLst>
                                        </p:cTn>
                                        <p:tgtEl>
                                          <p:spTgt spid="62"/>
                                        </p:tgtEl>
                                      </p:cBhvr>
                                      <p:to x="100000" y="100000"/>
                                    </p:animScale>
                                    <p:animScale>
                                      <p:cBhvr>
                                        <p:cTn id="606" dur="26">
                                          <p:stCondLst>
                                            <p:cond delay="1642"/>
                                          </p:stCondLst>
                                        </p:cTn>
                                        <p:tgtEl>
                                          <p:spTgt spid="62"/>
                                        </p:tgtEl>
                                      </p:cBhvr>
                                      <p:to x="100000" y="90000"/>
                                    </p:animScale>
                                    <p:animScale>
                                      <p:cBhvr>
                                        <p:cTn id="607" dur="166" decel="50000">
                                          <p:stCondLst>
                                            <p:cond delay="1668"/>
                                          </p:stCondLst>
                                        </p:cTn>
                                        <p:tgtEl>
                                          <p:spTgt spid="62"/>
                                        </p:tgtEl>
                                      </p:cBhvr>
                                      <p:to x="100000" y="100000"/>
                                    </p:animScale>
                                    <p:animScale>
                                      <p:cBhvr>
                                        <p:cTn id="608" dur="26">
                                          <p:stCondLst>
                                            <p:cond delay="1808"/>
                                          </p:stCondLst>
                                        </p:cTn>
                                        <p:tgtEl>
                                          <p:spTgt spid="62"/>
                                        </p:tgtEl>
                                      </p:cBhvr>
                                      <p:to x="100000" y="95000"/>
                                    </p:animScale>
                                    <p:animScale>
                                      <p:cBhvr>
                                        <p:cTn id="609" dur="166" decel="50000">
                                          <p:stCondLst>
                                            <p:cond delay="1834"/>
                                          </p:stCondLst>
                                        </p:cTn>
                                        <p:tgtEl>
                                          <p:spTgt spid="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3"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04A751-7D12-4FDB-9BCF-E015988D189E}"/>
              </a:ext>
            </a:extLst>
          </p:cNvPr>
          <p:cNvSpPr/>
          <p:nvPr/>
        </p:nvSpPr>
        <p:spPr>
          <a:xfrm>
            <a:off x="838200" y="1153624"/>
            <a:ext cx="6986427" cy="4500081"/>
          </a:xfrm>
          <a:prstGeom prst="rect">
            <a:avLst/>
          </a:prstGeom>
          <a:solidFill>
            <a:schemeClr val="bg1"/>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 Kubernetes Cluster</a:t>
            </a:r>
          </a:p>
        </p:txBody>
      </p:sp>
      <p:sp>
        <p:nvSpPr>
          <p:cNvPr id="3" name="Content Placeholder 2">
            <a:extLst>
              <a:ext uri="{FF2B5EF4-FFF2-40B4-BE49-F238E27FC236}">
                <a16:creationId xmlns:a16="http://schemas.microsoft.com/office/drawing/2014/main" id="{1F200778-C56D-4B90-9318-92A69289817C}"/>
              </a:ext>
            </a:extLst>
          </p:cNvPr>
          <p:cNvSpPr>
            <a:spLocks noGrp="1"/>
          </p:cNvSpPr>
          <p:nvPr>
            <p:ph idx="1"/>
          </p:nvPr>
        </p:nvSpPr>
        <p:spPr>
          <a:xfrm>
            <a:off x="616449" y="328773"/>
            <a:ext cx="10737351" cy="5848190"/>
          </a:xfrm>
        </p:spPr>
        <p:txBody>
          <a:bodyPr/>
          <a:lstStyle/>
          <a:p>
            <a:pPr marL="0" indent="0">
              <a:buNone/>
            </a:pPr>
            <a:r>
              <a:rPr lang="en-US" dirty="0"/>
              <a:t>When we have 3P and production in the same cluster.</a:t>
            </a:r>
          </a:p>
          <a:p>
            <a:pPr marL="0" indent="0">
              <a:buNone/>
            </a:pPr>
            <a:endParaRPr lang="en-US" dirty="0"/>
          </a:p>
        </p:txBody>
      </p:sp>
      <p:sp>
        <p:nvSpPr>
          <p:cNvPr id="16" name="Rectangle 15">
            <a:extLst>
              <a:ext uri="{FF2B5EF4-FFF2-40B4-BE49-F238E27FC236}">
                <a16:creationId xmlns:a16="http://schemas.microsoft.com/office/drawing/2014/main" id="{61632F8C-E54B-4E5D-B075-D55D72E1DC33}"/>
              </a:ext>
            </a:extLst>
          </p:cNvPr>
          <p:cNvSpPr/>
          <p:nvPr/>
        </p:nvSpPr>
        <p:spPr>
          <a:xfrm>
            <a:off x="1205129" y="1857203"/>
            <a:ext cx="2863584" cy="334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Pre-Production Platform</a:t>
            </a:r>
          </a:p>
          <a:p>
            <a:pPr algn="ctr"/>
            <a:endParaRPr lang="en-US" dirty="0"/>
          </a:p>
        </p:txBody>
      </p:sp>
      <p:sp>
        <p:nvSpPr>
          <p:cNvPr id="17" name="Rectangle 16">
            <a:extLst>
              <a:ext uri="{FF2B5EF4-FFF2-40B4-BE49-F238E27FC236}">
                <a16:creationId xmlns:a16="http://schemas.microsoft.com/office/drawing/2014/main" id="{B4C4495A-0166-4B7E-8B10-C7D981047BBB}"/>
              </a:ext>
            </a:extLst>
          </p:cNvPr>
          <p:cNvSpPr/>
          <p:nvPr/>
        </p:nvSpPr>
        <p:spPr>
          <a:xfrm>
            <a:off x="4664208" y="1857203"/>
            <a:ext cx="2863584" cy="3341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Production Platform</a:t>
            </a:r>
          </a:p>
          <a:p>
            <a:pPr algn="ctr"/>
            <a:endParaRPr lang="en-US" dirty="0"/>
          </a:p>
        </p:txBody>
      </p:sp>
      <p:pic>
        <p:nvPicPr>
          <p:cNvPr id="19" name="Picture 18">
            <a:extLst>
              <a:ext uri="{FF2B5EF4-FFF2-40B4-BE49-F238E27FC236}">
                <a16:creationId xmlns:a16="http://schemas.microsoft.com/office/drawing/2014/main" id="{7EB19EF7-B930-4567-880D-EF71727C3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7233" y="2130665"/>
            <a:ext cx="688735" cy="688735"/>
          </a:xfrm>
          <a:prstGeom prst="rect">
            <a:avLst/>
          </a:prstGeom>
        </p:spPr>
      </p:pic>
      <p:pic>
        <p:nvPicPr>
          <p:cNvPr id="23" name="Picture 22">
            <a:extLst>
              <a:ext uri="{FF2B5EF4-FFF2-40B4-BE49-F238E27FC236}">
                <a16:creationId xmlns:a16="http://schemas.microsoft.com/office/drawing/2014/main" id="{E30939D9-E996-4519-B6C1-50F2DCE02F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230" y="2707961"/>
            <a:ext cx="750013" cy="726575"/>
          </a:xfrm>
          <a:prstGeom prst="rect">
            <a:avLst/>
          </a:prstGeom>
        </p:spPr>
      </p:pic>
      <p:pic>
        <p:nvPicPr>
          <p:cNvPr id="25" name="Picture 24">
            <a:extLst>
              <a:ext uri="{FF2B5EF4-FFF2-40B4-BE49-F238E27FC236}">
                <a16:creationId xmlns:a16="http://schemas.microsoft.com/office/drawing/2014/main" id="{D5FDB045-F060-4B6F-8019-595BA608CE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6250" y="2288379"/>
            <a:ext cx="764138" cy="764138"/>
          </a:xfrm>
          <a:prstGeom prst="rect">
            <a:avLst/>
          </a:prstGeom>
        </p:spPr>
      </p:pic>
      <p:pic>
        <p:nvPicPr>
          <p:cNvPr id="27" name="Picture 26">
            <a:extLst>
              <a:ext uri="{FF2B5EF4-FFF2-40B4-BE49-F238E27FC236}">
                <a16:creationId xmlns:a16="http://schemas.microsoft.com/office/drawing/2014/main" id="{9A586AE6-9783-4EC8-8C0B-412779B28B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2906" y="4533876"/>
            <a:ext cx="705072" cy="683038"/>
          </a:xfrm>
          <a:prstGeom prst="rect">
            <a:avLst/>
          </a:prstGeom>
        </p:spPr>
      </p:pic>
      <p:pic>
        <p:nvPicPr>
          <p:cNvPr id="29" name="Picture 28">
            <a:extLst>
              <a:ext uri="{FF2B5EF4-FFF2-40B4-BE49-F238E27FC236}">
                <a16:creationId xmlns:a16="http://schemas.microsoft.com/office/drawing/2014/main" id="{BBD4FE84-60D0-47F3-B315-BAB0A9BB46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094" y="4534509"/>
            <a:ext cx="609600" cy="590550"/>
          </a:xfrm>
          <a:prstGeom prst="rect">
            <a:avLst/>
          </a:prstGeom>
        </p:spPr>
      </p:pic>
      <p:pic>
        <p:nvPicPr>
          <p:cNvPr id="31" name="Picture 30">
            <a:extLst>
              <a:ext uri="{FF2B5EF4-FFF2-40B4-BE49-F238E27FC236}">
                <a16:creationId xmlns:a16="http://schemas.microsoft.com/office/drawing/2014/main" id="{08B791AA-5B56-49A5-B6C1-D4261C4F72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8541" y="2843534"/>
            <a:ext cx="708917" cy="686763"/>
          </a:xfrm>
          <a:prstGeom prst="rect">
            <a:avLst/>
          </a:prstGeom>
        </p:spPr>
      </p:pic>
      <p:pic>
        <p:nvPicPr>
          <p:cNvPr id="33" name="Picture 32">
            <a:extLst>
              <a:ext uri="{FF2B5EF4-FFF2-40B4-BE49-F238E27FC236}">
                <a16:creationId xmlns:a16="http://schemas.microsoft.com/office/drawing/2014/main" id="{737114DA-DE5C-416F-AA0E-A5B4E7B918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7823" y="3340546"/>
            <a:ext cx="812699" cy="812699"/>
          </a:xfrm>
          <a:prstGeom prst="rect">
            <a:avLst/>
          </a:prstGeom>
        </p:spPr>
      </p:pic>
      <p:pic>
        <p:nvPicPr>
          <p:cNvPr id="37" name="Picture 36">
            <a:extLst>
              <a:ext uri="{FF2B5EF4-FFF2-40B4-BE49-F238E27FC236}">
                <a16:creationId xmlns:a16="http://schemas.microsoft.com/office/drawing/2014/main" id="{359D3E15-6ED2-4D5D-BD27-CE1912BE2D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1988" y="2400848"/>
            <a:ext cx="1028151" cy="1028151"/>
          </a:xfrm>
          <a:prstGeom prst="rect">
            <a:avLst/>
          </a:prstGeom>
        </p:spPr>
      </p:pic>
      <p:pic>
        <p:nvPicPr>
          <p:cNvPr id="39" name="Picture 38">
            <a:extLst>
              <a:ext uri="{FF2B5EF4-FFF2-40B4-BE49-F238E27FC236}">
                <a16:creationId xmlns:a16="http://schemas.microsoft.com/office/drawing/2014/main" id="{BD8BCFFE-6BF4-4EC9-8DA5-5A6A144C17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5442" y="3684839"/>
            <a:ext cx="811070" cy="785724"/>
          </a:xfrm>
          <a:prstGeom prst="rect">
            <a:avLst/>
          </a:prstGeom>
        </p:spPr>
      </p:pic>
      <p:pic>
        <p:nvPicPr>
          <p:cNvPr id="41" name="Picture 40">
            <a:extLst>
              <a:ext uri="{FF2B5EF4-FFF2-40B4-BE49-F238E27FC236}">
                <a16:creationId xmlns:a16="http://schemas.microsoft.com/office/drawing/2014/main" id="{AD5D62B8-4C54-40A7-8ADA-B46AA98114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62111" y="4247830"/>
            <a:ext cx="719191" cy="696716"/>
          </a:xfrm>
          <a:prstGeom prst="rect">
            <a:avLst/>
          </a:prstGeom>
        </p:spPr>
      </p:pic>
      <p:pic>
        <p:nvPicPr>
          <p:cNvPr id="43" name="Picture 42">
            <a:extLst>
              <a:ext uri="{FF2B5EF4-FFF2-40B4-BE49-F238E27FC236}">
                <a16:creationId xmlns:a16="http://schemas.microsoft.com/office/drawing/2014/main" id="{FE7D1F35-36FA-4615-83DD-577AB830C26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86440" y="4151540"/>
            <a:ext cx="811070" cy="785724"/>
          </a:xfrm>
          <a:prstGeom prst="rect">
            <a:avLst/>
          </a:prstGeom>
        </p:spPr>
      </p:pic>
      <p:pic>
        <p:nvPicPr>
          <p:cNvPr id="45" name="Picture 44">
            <a:extLst>
              <a:ext uri="{FF2B5EF4-FFF2-40B4-BE49-F238E27FC236}">
                <a16:creationId xmlns:a16="http://schemas.microsoft.com/office/drawing/2014/main" id="{EF8F3B81-9902-42A7-A635-E3F1F6E199D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19169" y="3340546"/>
            <a:ext cx="810994" cy="810994"/>
          </a:xfrm>
          <a:prstGeom prst="rect">
            <a:avLst/>
          </a:prstGeom>
        </p:spPr>
      </p:pic>
      <p:pic>
        <p:nvPicPr>
          <p:cNvPr id="47" name="Picture 46">
            <a:extLst>
              <a:ext uri="{FF2B5EF4-FFF2-40B4-BE49-F238E27FC236}">
                <a16:creationId xmlns:a16="http://schemas.microsoft.com/office/drawing/2014/main" id="{D7F0ED53-3441-47B3-AF06-67A3E826C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967" y="2038810"/>
            <a:ext cx="688735" cy="688735"/>
          </a:xfrm>
          <a:prstGeom prst="rect">
            <a:avLst/>
          </a:prstGeom>
        </p:spPr>
      </p:pic>
      <p:pic>
        <p:nvPicPr>
          <p:cNvPr id="48" name="Picture 47">
            <a:extLst>
              <a:ext uri="{FF2B5EF4-FFF2-40B4-BE49-F238E27FC236}">
                <a16:creationId xmlns:a16="http://schemas.microsoft.com/office/drawing/2014/main" id="{B4F56C15-ACF2-49CD-A5CD-A7FA21BEE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8964" y="2616106"/>
            <a:ext cx="750013" cy="726575"/>
          </a:xfrm>
          <a:prstGeom prst="rect">
            <a:avLst/>
          </a:prstGeom>
        </p:spPr>
      </p:pic>
      <p:pic>
        <p:nvPicPr>
          <p:cNvPr id="49" name="Picture 48">
            <a:extLst>
              <a:ext uri="{FF2B5EF4-FFF2-40B4-BE49-F238E27FC236}">
                <a16:creationId xmlns:a16="http://schemas.microsoft.com/office/drawing/2014/main" id="{6C9375C4-0AD9-4C28-93F5-1C1CE6358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984" y="2196524"/>
            <a:ext cx="764138" cy="764138"/>
          </a:xfrm>
          <a:prstGeom prst="rect">
            <a:avLst/>
          </a:prstGeom>
        </p:spPr>
      </p:pic>
      <p:pic>
        <p:nvPicPr>
          <p:cNvPr id="50" name="Picture 49">
            <a:extLst>
              <a:ext uri="{FF2B5EF4-FFF2-40B4-BE49-F238E27FC236}">
                <a16:creationId xmlns:a16="http://schemas.microsoft.com/office/drawing/2014/main" id="{9D67414F-9728-4F0E-8545-2652E624C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1640" y="4442021"/>
            <a:ext cx="705072" cy="683038"/>
          </a:xfrm>
          <a:prstGeom prst="rect">
            <a:avLst/>
          </a:prstGeom>
        </p:spPr>
      </p:pic>
      <p:pic>
        <p:nvPicPr>
          <p:cNvPr id="51" name="Picture 50">
            <a:extLst>
              <a:ext uri="{FF2B5EF4-FFF2-40B4-BE49-F238E27FC236}">
                <a16:creationId xmlns:a16="http://schemas.microsoft.com/office/drawing/2014/main" id="{9F596B27-26B2-4F0C-88E9-5102F34115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1828" y="4442654"/>
            <a:ext cx="609600" cy="590550"/>
          </a:xfrm>
          <a:prstGeom prst="rect">
            <a:avLst/>
          </a:prstGeom>
        </p:spPr>
      </p:pic>
      <p:pic>
        <p:nvPicPr>
          <p:cNvPr id="52" name="Picture 51">
            <a:extLst>
              <a:ext uri="{FF2B5EF4-FFF2-40B4-BE49-F238E27FC236}">
                <a16:creationId xmlns:a16="http://schemas.microsoft.com/office/drawing/2014/main" id="{E305C6A3-7871-43BF-ADAC-D14968DFB8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275" y="2751679"/>
            <a:ext cx="708917" cy="686763"/>
          </a:xfrm>
          <a:prstGeom prst="rect">
            <a:avLst/>
          </a:prstGeom>
        </p:spPr>
      </p:pic>
      <p:pic>
        <p:nvPicPr>
          <p:cNvPr id="53" name="Picture 52">
            <a:extLst>
              <a:ext uri="{FF2B5EF4-FFF2-40B4-BE49-F238E27FC236}">
                <a16:creationId xmlns:a16="http://schemas.microsoft.com/office/drawing/2014/main" id="{99EABB8F-EA1C-48D0-91AC-B29B9F40DB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6557" y="3248691"/>
            <a:ext cx="812699" cy="812699"/>
          </a:xfrm>
          <a:prstGeom prst="rect">
            <a:avLst/>
          </a:prstGeom>
        </p:spPr>
      </p:pic>
      <p:pic>
        <p:nvPicPr>
          <p:cNvPr id="54" name="Picture 53">
            <a:extLst>
              <a:ext uri="{FF2B5EF4-FFF2-40B4-BE49-F238E27FC236}">
                <a16:creationId xmlns:a16="http://schemas.microsoft.com/office/drawing/2014/main" id="{B298B099-F43B-4644-863A-2A52286EC1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0722" y="2308993"/>
            <a:ext cx="1028151" cy="1028151"/>
          </a:xfrm>
          <a:prstGeom prst="rect">
            <a:avLst/>
          </a:prstGeom>
        </p:spPr>
      </p:pic>
      <p:pic>
        <p:nvPicPr>
          <p:cNvPr id="55" name="Picture 54">
            <a:extLst>
              <a:ext uri="{FF2B5EF4-FFF2-40B4-BE49-F238E27FC236}">
                <a16:creationId xmlns:a16="http://schemas.microsoft.com/office/drawing/2014/main" id="{788CF17E-47E2-4E17-8924-F9DFE45D17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04176" y="3592984"/>
            <a:ext cx="811070" cy="785724"/>
          </a:xfrm>
          <a:prstGeom prst="rect">
            <a:avLst/>
          </a:prstGeom>
        </p:spPr>
      </p:pic>
      <p:pic>
        <p:nvPicPr>
          <p:cNvPr id="56" name="Picture 55">
            <a:extLst>
              <a:ext uri="{FF2B5EF4-FFF2-40B4-BE49-F238E27FC236}">
                <a16:creationId xmlns:a16="http://schemas.microsoft.com/office/drawing/2014/main" id="{ACCF37D9-6621-420E-9C42-C4C0A5BE15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0845" y="4155975"/>
            <a:ext cx="719191" cy="696716"/>
          </a:xfrm>
          <a:prstGeom prst="rect">
            <a:avLst/>
          </a:prstGeom>
        </p:spPr>
      </p:pic>
      <p:pic>
        <p:nvPicPr>
          <p:cNvPr id="57" name="Picture 56">
            <a:extLst>
              <a:ext uri="{FF2B5EF4-FFF2-40B4-BE49-F238E27FC236}">
                <a16:creationId xmlns:a16="http://schemas.microsoft.com/office/drawing/2014/main" id="{51F4B168-844A-4FD4-9AD9-05B93FA4F4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85174" y="4059685"/>
            <a:ext cx="811070" cy="785724"/>
          </a:xfrm>
          <a:prstGeom prst="rect">
            <a:avLst/>
          </a:prstGeom>
        </p:spPr>
      </p:pic>
      <p:pic>
        <p:nvPicPr>
          <p:cNvPr id="58" name="Picture 57">
            <a:extLst>
              <a:ext uri="{FF2B5EF4-FFF2-40B4-BE49-F238E27FC236}">
                <a16:creationId xmlns:a16="http://schemas.microsoft.com/office/drawing/2014/main" id="{630592C0-90BA-411F-BCBF-FCFB7C2198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17903" y="3248691"/>
            <a:ext cx="810994" cy="810994"/>
          </a:xfrm>
          <a:prstGeom prst="rect">
            <a:avLst/>
          </a:prstGeom>
        </p:spPr>
      </p:pic>
    </p:spTree>
    <p:extLst>
      <p:ext uri="{BB962C8B-B14F-4D97-AF65-F5344CB8AC3E}">
        <p14:creationId xmlns:p14="http://schemas.microsoft.com/office/powerpoint/2010/main" val="529743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500"/>
                                  </p:stCondLst>
                                  <p:childTnLst>
                                    <p:set>
                                      <p:cBhvr>
                                        <p:cTn id="25" dur="1" fill="hold">
                                          <p:stCondLst>
                                            <p:cond delay="0"/>
                                          </p:stCondLst>
                                        </p:cTn>
                                        <p:tgtEl>
                                          <p:spTgt spid="43"/>
                                        </p:tgtEl>
                                        <p:attrNameLst>
                                          <p:attrName>style.visibility</p:attrName>
                                        </p:attrNameLst>
                                      </p:cBhvr>
                                      <p:to>
                                        <p:strVal val="visible"/>
                                      </p:to>
                                    </p:set>
                                    <p:animEffect transition="in" filter="wipe(down)">
                                      <p:cBhvr>
                                        <p:cTn id="26" dur="580">
                                          <p:stCondLst>
                                            <p:cond delay="0"/>
                                          </p:stCondLst>
                                        </p:cTn>
                                        <p:tgtEl>
                                          <p:spTgt spid="43"/>
                                        </p:tgtEl>
                                      </p:cBhvr>
                                    </p:animEffect>
                                    <p:anim calcmode="lin" valueType="num">
                                      <p:cBhvr>
                                        <p:cTn id="27"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32" dur="26">
                                          <p:stCondLst>
                                            <p:cond delay="650"/>
                                          </p:stCondLst>
                                        </p:cTn>
                                        <p:tgtEl>
                                          <p:spTgt spid="43"/>
                                        </p:tgtEl>
                                      </p:cBhvr>
                                      <p:to x="100000" y="60000"/>
                                    </p:animScale>
                                    <p:animScale>
                                      <p:cBhvr>
                                        <p:cTn id="33" dur="166" decel="50000">
                                          <p:stCondLst>
                                            <p:cond delay="676"/>
                                          </p:stCondLst>
                                        </p:cTn>
                                        <p:tgtEl>
                                          <p:spTgt spid="43"/>
                                        </p:tgtEl>
                                      </p:cBhvr>
                                      <p:to x="100000" y="100000"/>
                                    </p:animScale>
                                    <p:animScale>
                                      <p:cBhvr>
                                        <p:cTn id="34" dur="26">
                                          <p:stCondLst>
                                            <p:cond delay="1312"/>
                                          </p:stCondLst>
                                        </p:cTn>
                                        <p:tgtEl>
                                          <p:spTgt spid="43"/>
                                        </p:tgtEl>
                                      </p:cBhvr>
                                      <p:to x="100000" y="80000"/>
                                    </p:animScale>
                                    <p:animScale>
                                      <p:cBhvr>
                                        <p:cTn id="35" dur="166" decel="50000">
                                          <p:stCondLst>
                                            <p:cond delay="1338"/>
                                          </p:stCondLst>
                                        </p:cTn>
                                        <p:tgtEl>
                                          <p:spTgt spid="43"/>
                                        </p:tgtEl>
                                      </p:cBhvr>
                                      <p:to x="100000" y="100000"/>
                                    </p:animScale>
                                    <p:animScale>
                                      <p:cBhvr>
                                        <p:cTn id="36" dur="26">
                                          <p:stCondLst>
                                            <p:cond delay="1642"/>
                                          </p:stCondLst>
                                        </p:cTn>
                                        <p:tgtEl>
                                          <p:spTgt spid="43"/>
                                        </p:tgtEl>
                                      </p:cBhvr>
                                      <p:to x="100000" y="90000"/>
                                    </p:animScale>
                                    <p:animScale>
                                      <p:cBhvr>
                                        <p:cTn id="37" dur="166" decel="50000">
                                          <p:stCondLst>
                                            <p:cond delay="1668"/>
                                          </p:stCondLst>
                                        </p:cTn>
                                        <p:tgtEl>
                                          <p:spTgt spid="43"/>
                                        </p:tgtEl>
                                      </p:cBhvr>
                                      <p:to x="100000" y="100000"/>
                                    </p:animScale>
                                    <p:animScale>
                                      <p:cBhvr>
                                        <p:cTn id="38" dur="26">
                                          <p:stCondLst>
                                            <p:cond delay="1808"/>
                                          </p:stCondLst>
                                        </p:cTn>
                                        <p:tgtEl>
                                          <p:spTgt spid="43"/>
                                        </p:tgtEl>
                                      </p:cBhvr>
                                      <p:to x="100000" y="95000"/>
                                    </p:animScale>
                                    <p:animScale>
                                      <p:cBhvr>
                                        <p:cTn id="39" dur="166" decel="50000">
                                          <p:stCondLst>
                                            <p:cond delay="1834"/>
                                          </p:stCondLst>
                                        </p:cTn>
                                        <p:tgtEl>
                                          <p:spTgt spid="43"/>
                                        </p:tgtEl>
                                      </p:cBhvr>
                                      <p:to x="100000" y="100000"/>
                                    </p:animScale>
                                  </p:childTnLst>
                                </p:cTn>
                              </p:par>
                              <p:par>
                                <p:cTn id="40" presetID="26" presetClass="entr" presetSubtype="0" fill="hold" nodeType="withEffect">
                                  <p:stCondLst>
                                    <p:cond delay="50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80">
                                          <p:stCondLst>
                                            <p:cond delay="0"/>
                                          </p:stCondLst>
                                        </p:cTn>
                                        <p:tgtEl>
                                          <p:spTgt spid="41"/>
                                        </p:tgtEl>
                                      </p:cBhvr>
                                    </p:animEffect>
                                    <p:anim calcmode="lin" valueType="num">
                                      <p:cBhvr>
                                        <p:cTn id="43"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48" dur="26">
                                          <p:stCondLst>
                                            <p:cond delay="650"/>
                                          </p:stCondLst>
                                        </p:cTn>
                                        <p:tgtEl>
                                          <p:spTgt spid="41"/>
                                        </p:tgtEl>
                                      </p:cBhvr>
                                      <p:to x="100000" y="60000"/>
                                    </p:animScale>
                                    <p:animScale>
                                      <p:cBhvr>
                                        <p:cTn id="49" dur="166" decel="50000">
                                          <p:stCondLst>
                                            <p:cond delay="676"/>
                                          </p:stCondLst>
                                        </p:cTn>
                                        <p:tgtEl>
                                          <p:spTgt spid="41"/>
                                        </p:tgtEl>
                                      </p:cBhvr>
                                      <p:to x="100000" y="100000"/>
                                    </p:animScale>
                                    <p:animScale>
                                      <p:cBhvr>
                                        <p:cTn id="50" dur="26">
                                          <p:stCondLst>
                                            <p:cond delay="1312"/>
                                          </p:stCondLst>
                                        </p:cTn>
                                        <p:tgtEl>
                                          <p:spTgt spid="41"/>
                                        </p:tgtEl>
                                      </p:cBhvr>
                                      <p:to x="100000" y="80000"/>
                                    </p:animScale>
                                    <p:animScale>
                                      <p:cBhvr>
                                        <p:cTn id="51" dur="166" decel="50000">
                                          <p:stCondLst>
                                            <p:cond delay="1338"/>
                                          </p:stCondLst>
                                        </p:cTn>
                                        <p:tgtEl>
                                          <p:spTgt spid="41"/>
                                        </p:tgtEl>
                                      </p:cBhvr>
                                      <p:to x="100000" y="100000"/>
                                    </p:animScale>
                                    <p:animScale>
                                      <p:cBhvr>
                                        <p:cTn id="52" dur="26">
                                          <p:stCondLst>
                                            <p:cond delay="1642"/>
                                          </p:stCondLst>
                                        </p:cTn>
                                        <p:tgtEl>
                                          <p:spTgt spid="41"/>
                                        </p:tgtEl>
                                      </p:cBhvr>
                                      <p:to x="100000" y="90000"/>
                                    </p:animScale>
                                    <p:animScale>
                                      <p:cBhvr>
                                        <p:cTn id="53" dur="166" decel="50000">
                                          <p:stCondLst>
                                            <p:cond delay="1668"/>
                                          </p:stCondLst>
                                        </p:cTn>
                                        <p:tgtEl>
                                          <p:spTgt spid="41"/>
                                        </p:tgtEl>
                                      </p:cBhvr>
                                      <p:to x="100000" y="100000"/>
                                    </p:animScale>
                                    <p:animScale>
                                      <p:cBhvr>
                                        <p:cTn id="54" dur="26">
                                          <p:stCondLst>
                                            <p:cond delay="1808"/>
                                          </p:stCondLst>
                                        </p:cTn>
                                        <p:tgtEl>
                                          <p:spTgt spid="41"/>
                                        </p:tgtEl>
                                      </p:cBhvr>
                                      <p:to x="100000" y="95000"/>
                                    </p:animScale>
                                    <p:animScale>
                                      <p:cBhvr>
                                        <p:cTn id="55" dur="166" decel="50000">
                                          <p:stCondLst>
                                            <p:cond delay="1834"/>
                                          </p:stCondLst>
                                        </p:cTn>
                                        <p:tgtEl>
                                          <p:spTgt spid="41"/>
                                        </p:tgtEl>
                                      </p:cBhvr>
                                      <p:to x="100000" y="100000"/>
                                    </p:animScale>
                                  </p:childTnLst>
                                </p:cTn>
                              </p:par>
                              <p:par>
                                <p:cTn id="56" presetID="26" presetClass="entr" presetSubtype="0" fill="hold" nodeType="withEffect">
                                  <p:stCondLst>
                                    <p:cond delay="500"/>
                                  </p:stCondLst>
                                  <p:childTnLst>
                                    <p:set>
                                      <p:cBhvr>
                                        <p:cTn id="57" dur="1" fill="hold">
                                          <p:stCondLst>
                                            <p:cond delay="0"/>
                                          </p:stCondLst>
                                        </p:cTn>
                                        <p:tgtEl>
                                          <p:spTgt spid="27"/>
                                        </p:tgtEl>
                                        <p:attrNameLst>
                                          <p:attrName>style.visibility</p:attrName>
                                        </p:attrNameLst>
                                      </p:cBhvr>
                                      <p:to>
                                        <p:strVal val="visible"/>
                                      </p:to>
                                    </p:set>
                                    <p:animEffect transition="in" filter="wipe(down)">
                                      <p:cBhvr>
                                        <p:cTn id="58" dur="580">
                                          <p:stCondLst>
                                            <p:cond delay="0"/>
                                          </p:stCondLst>
                                        </p:cTn>
                                        <p:tgtEl>
                                          <p:spTgt spid="27"/>
                                        </p:tgtEl>
                                      </p:cBhvr>
                                    </p:animEffect>
                                    <p:anim calcmode="lin" valueType="num">
                                      <p:cBhvr>
                                        <p:cTn id="59"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64" dur="26">
                                          <p:stCondLst>
                                            <p:cond delay="650"/>
                                          </p:stCondLst>
                                        </p:cTn>
                                        <p:tgtEl>
                                          <p:spTgt spid="27"/>
                                        </p:tgtEl>
                                      </p:cBhvr>
                                      <p:to x="100000" y="60000"/>
                                    </p:animScale>
                                    <p:animScale>
                                      <p:cBhvr>
                                        <p:cTn id="65" dur="166" decel="50000">
                                          <p:stCondLst>
                                            <p:cond delay="676"/>
                                          </p:stCondLst>
                                        </p:cTn>
                                        <p:tgtEl>
                                          <p:spTgt spid="27"/>
                                        </p:tgtEl>
                                      </p:cBhvr>
                                      <p:to x="100000" y="100000"/>
                                    </p:animScale>
                                    <p:animScale>
                                      <p:cBhvr>
                                        <p:cTn id="66" dur="26">
                                          <p:stCondLst>
                                            <p:cond delay="1312"/>
                                          </p:stCondLst>
                                        </p:cTn>
                                        <p:tgtEl>
                                          <p:spTgt spid="27"/>
                                        </p:tgtEl>
                                      </p:cBhvr>
                                      <p:to x="100000" y="80000"/>
                                    </p:animScale>
                                    <p:animScale>
                                      <p:cBhvr>
                                        <p:cTn id="67" dur="166" decel="50000">
                                          <p:stCondLst>
                                            <p:cond delay="1338"/>
                                          </p:stCondLst>
                                        </p:cTn>
                                        <p:tgtEl>
                                          <p:spTgt spid="27"/>
                                        </p:tgtEl>
                                      </p:cBhvr>
                                      <p:to x="100000" y="100000"/>
                                    </p:animScale>
                                    <p:animScale>
                                      <p:cBhvr>
                                        <p:cTn id="68" dur="26">
                                          <p:stCondLst>
                                            <p:cond delay="1642"/>
                                          </p:stCondLst>
                                        </p:cTn>
                                        <p:tgtEl>
                                          <p:spTgt spid="27"/>
                                        </p:tgtEl>
                                      </p:cBhvr>
                                      <p:to x="100000" y="90000"/>
                                    </p:animScale>
                                    <p:animScale>
                                      <p:cBhvr>
                                        <p:cTn id="69" dur="166" decel="50000">
                                          <p:stCondLst>
                                            <p:cond delay="1668"/>
                                          </p:stCondLst>
                                        </p:cTn>
                                        <p:tgtEl>
                                          <p:spTgt spid="27"/>
                                        </p:tgtEl>
                                      </p:cBhvr>
                                      <p:to x="100000" y="100000"/>
                                    </p:animScale>
                                    <p:animScale>
                                      <p:cBhvr>
                                        <p:cTn id="70" dur="26">
                                          <p:stCondLst>
                                            <p:cond delay="1808"/>
                                          </p:stCondLst>
                                        </p:cTn>
                                        <p:tgtEl>
                                          <p:spTgt spid="27"/>
                                        </p:tgtEl>
                                      </p:cBhvr>
                                      <p:to x="100000" y="95000"/>
                                    </p:animScale>
                                    <p:animScale>
                                      <p:cBhvr>
                                        <p:cTn id="71" dur="166" decel="50000">
                                          <p:stCondLst>
                                            <p:cond delay="1834"/>
                                          </p:stCondLst>
                                        </p:cTn>
                                        <p:tgtEl>
                                          <p:spTgt spid="27"/>
                                        </p:tgtEl>
                                      </p:cBhvr>
                                      <p:to x="100000" y="100000"/>
                                    </p:animScale>
                                  </p:childTnLst>
                                </p:cTn>
                              </p:par>
                              <p:par>
                                <p:cTn id="72" presetID="26" presetClass="entr" presetSubtype="0" fill="hold" nodeType="withEffect">
                                  <p:stCondLst>
                                    <p:cond delay="50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80">
                                          <p:stCondLst>
                                            <p:cond delay="0"/>
                                          </p:stCondLst>
                                        </p:cTn>
                                        <p:tgtEl>
                                          <p:spTgt spid="29"/>
                                        </p:tgtEl>
                                      </p:cBhvr>
                                    </p:animEffect>
                                    <p:anim calcmode="lin" valueType="num">
                                      <p:cBhvr>
                                        <p:cTn id="75"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80" dur="26">
                                          <p:stCondLst>
                                            <p:cond delay="650"/>
                                          </p:stCondLst>
                                        </p:cTn>
                                        <p:tgtEl>
                                          <p:spTgt spid="29"/>
                                        </p:tgtEl>
                                      </p:cBhvr>
                                      <p:to x="100000" y="60000"/>
                                    </p:animScale>
                                    <p:animScale>
                                      <p:cBhvr>
                                        <p:cTn id="81" dur="166" decel="50000">
                                          <p:stCondLst>
                                            <p:cond delay="676"/>
                                          </p:stCondLst>
                                        </p:cTn>
                                        <p:tgtEl>
                                          <p:spTgt spid="29"/>
                                        </p:tgtEl>
                                      </p:cBhvr>
                                      <p:to x="100000" y="100000"/>
                                    </p:animScale>
                                    <p:animScale>
                                      <p:cBhvr>
                                        <p:cTn id="82" dur="26">
                                          <p:stCondLst>
                                            <p:cond delay="1312"/>
                                          </p:stCondLst>
                                        </p:cTn>
                                        <p:tgtEl>
                                          <p:spTgt spid="29"/>
                                        </p:tgtEl>
                                      </p:cBhvr>
                                      <p:to x="100000" y="80000"/>
                                    </p:animScale>
                                    <p:animScale>
                                      <p:cBhvr>
                                        <p:cTn id="83" dur="166" decel="50000">
                                          <p:stCondLst>
                                            <p:cond delay="1338"/>
                                          </p:stCondLst>
                                        </p:cTn>
                                        <p:tgtEl>
                                          <p:spTgt spid="29"/>
                                        </p:tgtEl>
                                      </p:cBhvr>
                                      <p:to x="100000" y="100000"/>
                                    </p:animScale>
                                    <p:animScale>
                                      <p:cBhvr>
                                        <p:cTn id="84" dur="26">
                                          <p:stCondLst>
                                            <p:cond delay="1642"/>
                                          </p:stCondLst>
                                        </p:cTn>
                                        <p:tgtEl>
                                          <p:spTgt spid="29"/>
                                        </p:tgtEl>
                                      </p:cBhvr>
                                      <p:to x="100000" y="90000"/>
                                    </p:animScale>
                                    <p:animScale>
                                      <p:cBhvr>
                                        <p:cTn id="85" dur="166" decel="50000">
                                          <p:stCondLst>
                                            <p:cond delay="1668"/>
                                          </p:stCondLst>
                                        </p:cTn>
                                        <p:tgtEl>
                                          <p:spTgt spid="29"/>
                                        </p:tgtEl>
                                      </p:cBhvr>
                                      <p:to x="100000" y="100000"/>
                                    </p:animScale>
                                    <p:animScale>
                                      <p:cBhvr>
                                        <p:cTn id="86" dur="26">
                                          <p:stCondLst>
                                            <p:cond delay="1808"/>
                                          </p:stCondLst>
                                        </p:cTn>
                                        <p:tgtEl>
                                          <p:spTgt spid="29"/>
                                        </p:tgtEl>
                                      </p:cBhvr>
                                      <p:to x="100000" y="95000"/>
                                    </p:animScale>
                                    <p:animScale>
                                      <p:cBhvr>
                                        <p:cTn id="87" dur="166" decel="50000">
                                          <p:stCondLst>
                                            <p:cond delay="1834"/>
                                          </p:stCondLst>
                                        </p:cTn>
                                        <p:tgtEl>
                                          <p:spTgt spid="29"/>
                                        </p:tgtEl>
                                      </p:cBhvr>
                                      <p:to x="100000" y="100000"/>
                                    </p:animScale>
                                  </p:childTnLst>
                                </p:cTn>
                              </p:par>
                              <p:par>
                                <p:cTn id="88" presetID="26" presetClass="entr" presetSubtype="0" fill="hold" nodeType="withEffect">
                                  <p:stCondLst>
                                    <p:cond delay="500"/>
                                  </p:stCondLst>
                                  <p:childTnLst>
                                    <p:set>
                                      <p:cBhvr>
                                        <p:cTn id="89" dur="1" fill="hold">
                                          <p:stCondLst>
                                            <p:cond delay="0"/>
                                          </p:stCondLst>
                                        </p:cTn>
                                        <p:tgtEl>
                                          <p:spTgt spid="39"/>
                                        </p:tgtEl>
                                        <p:attrNameLst>
                                          <p:attrName>style.visibility</p:attrName>
                                        </p:attrNameLst>
                                      </p:cBhvr>
                                      <p:to>
                                        <p:strVal val="visible"/>
                                      </p:to>
                                    </p:set>
                                    <p:animEffect transition="in" filter="wipe(down)">
                                      <p:cBhvr>
                                        <p:cTn id="90" dur="580">
                                          <p:stCondLst>
                                            <p:cond delay="0"/>
                                          </p:stCondLst>
                                        </p:cTn>
                                        <p:tgtEl>
                                          <p:spTgt spid="39"/>
                                        </p:tgtEl>
                                      </p:cBhvr>
                                    </p:animEffect>
                                    <p:anim calcmode="lin" valueType="num">
                                      <p:cBhvr>
                                        <p:cTn id="91"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96" dur="26">
                                          <p:stCondLst>
                                            <p:cond delay="650"/>
                                          </p:stCondLst>
                                        </p:cTn>
                                        <p:tgtEl>
                                          <p:spTgt spid="39"/>
                                        </p:tgtEl>
                                      </p:cBhvr>
                                      <p:to x="100000" y="60000"/>
                                    </p:animScale>
                                    <p:animScale>
                                      <p:cBhvr>
                                        <p:cTn id="97" dur="166" decel="50000">
                                          <p:stCondLst>
                                            <p:cond delay="676"/>
                                          </p:stCondLst>
                                        </p:cTn>
                                        <p:tgtEl>
                                          <p:spTgt spid="39"/>
                                        </p:tgtEl>
                                      </p:cBhvr>
                                      <p:to x="100000" y="100000"/>
                                    </p:animScale>
                                    <p:animScale>
                                      <p:cBhvr>
                                        <p:cTn id="98" dur="26">
                                          <p:stCondLst>
                                            <p:cond delay="1312"/>
                                          </p:stCondLst>
                                        </p:cTn>
                                        <p:tgtEl>
                                          <p:spTgt spid="39"/>
                                        </p:tgtEl>
                                      </p:cBhvr>
                                      <p:to x="100000" y="80000"/>
                                    </p:animScale>
                                    <p:animScale>
                                      <p:cBhvr>
                                        <p:cTn id="99" dur="166" decel="50000">
                                          <p:stCondLst>
                                            <p:cond delay="1338"/>
                                          </p:stCondLst>
                                        </p:cTn>
                                        <p:tgtEl>
                                          <p:spTgt spid="39"/>
                                        </p:tgtEl>
                                      </p:cBhvr>
                                      <p:to x="100000" y="100000"/>
                                    </p:animScale>
                                    <p:animScale>
                                      <p:cBhvr>
                                        <p:cTn id="100" dur="26">
                                          <p:stCondLst>
                                            <p:cond delay="1642"/>
                                          </p:stCondLst>
                                        </p:cTn>
                                        <p:tgtEl>
                                          <p:spTgt spid="39"/>
                                        </p:tgtEl>
                                      </p:cBhvr>
                                      <p:to x="100000" y="90000"/>
                                    </p:animScale>
                                    <p:animScale>
                                      <p:cBhvr>
                                        <p:cTn id="101" dur="166" decel="50000">
                                          <p:stCondLst>
                                            <p:cond delay="1668"/>
                                          </p:stCondLst>
                                        </p:cTn>
                                        <p:tgtEl>
                                          <p:spTgt spid="39"/>
                                        </p:tgtEl>
                                      </p:cBhvr>
                                      <p:to x="100000" y="100000"/>
                                    </p:animScale>
                                    <p:animScale>
                                      <p:cBhvr>
                                        <p:cTn id="102" dur="26">
                                          <p:stCondLst>
                                            <p:cond delay="1808"/>
                                          </p:stCondLst>
                                        </p:cTn>
                                        <p:tgtEl>
                                          <p:spTgt spid="39"/>
                                        </p:tgtEl>
                                      </p:cBhvr>
                                      <p:to x="100000" y="95000"/>
                                    </p:animScale>
                                    <p:animScale>
                                      <p:cBhvr>
                                        <p:cTn id="103" dur="166" decel="50000">
                                          <p:stCondLst>
                                            <p:cond delay="1834"/>
                                          </p:stCondLst>
                                        </p:cTn>
                                        <p:tgtEl>
                                          <p:spTgt spid="39"/>
                                        </p:tgtEl>
                                      </p:cBhvr>
                                      <p:to x="100000" y="100000"/>
                                    </p:animScale>
                                  </p:childTnLst>
                                </p:cTn>
                              </p:par>
                              <p:par>
                                <p:cTn id="104" presetID="26" presetClass="entr" presetSubtype="0" fill="hold" nodeType="withEffect">
                                  <p:stCondLst>
                                    <p:cond delay="500"/>
                                  </p:stCondLst>
                                  <p:childTnLst>
                                    <p:set>
                                      <p:cBhvr>
                                        <p:cTn id="105" dur="1" fill="hold">
                                          <p:stCondLst>
                                            <p:cond delay="0"/>
                                          </p:stCondLst>
                                        </p:cTn>
                                        <p:tgtEl>
                                          <p:spTgt spid="33"/>
                                        </p:tgtEl>
                                        <p:attrNameLst>
                                          <p:attrName>style.visibility</p:attrName>
                                        </p:attrNameLst>
                                      </p:cBhvr>
                                      <p:to>
                                        <p:strVal val="visible"/>
                                      </p:to>
                                    </p:set>
                                    <p:animEffect transition="in" filter="wipe(down)">
                                      <p:cBhvr>
                                        <p:cTn id="106" dur="580">
                                          <p:stCondLst>
                                            <p:cond delay="0"/>
                                          </p:stCondLst>
                                        </p:cTn>
                                        <p:tgtEl>
                                          <p:spTgt spid="33"/>
                                        </p:tgtEl>
                                      </p:cBhvr>
                                    </p:animEffect>
                                    <p:anim calcmode="lin" valueType="num">
                                      <p:cBhvr>
                                        <p:cTn id="107"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12" dur="26">
                                          <p:stCondLst>
                                            <p:cond delay="650"/>
                                          </p:stCondLst>
                                        </p:cTn>
                                        <p:tgtEl>
                                          <p:spTgt spid="33"/>
                                        </p:tgtEl>
                                      </p:cBhvr>
                                      <p:to x="100000" y="60000"/>
                                    </p:animScale>
                                    <p:animScale>
                                      <p:cBhvr>
                                        <p:cTn id="113" dur="166" decel="50000">
                                          <p:stCondLst>
                                            <p:cond delay="676"/>
                                          </p:stCondLst>
                                        </p:cTn>
                                        <p:tgtEl>
                                          <p:spTgt spid="33"/>
                                        </p:tgtEl>
                                      </p:cBhvr>
                                      <p:to x="100000" y="100000"/>
                                    </p:animScale>
                                    <p:animScale>
                                      <p:cBhvr>
                                        <p:cTn id="114" dur="26">
                                          <p:stCondLst>
                                            <p:cond delay="1312"/>
                                          </p:stCondLst>
                                        </p:cTn>
                                        <p:tgtEl>
                                          <p:spTgt spid="33"/>
                                        </p:tgtEl>
                                      </p:cBhvr>
                                      <p:to x="100000" y="80000"/>
                                    </p:animScale>
                                    <p:animScale>
                                      <p:cBhvr>
                                        <p:cTn id="115" dur="166" decel="50000">
                                          <p:stCondLst>
                                            <p:cond delay="1338"/>
                                          </p:stCondLst>
                                        </p:cTn>
                                        <p:tgtEl>
                                          <p:spTgt spid="33"/>
                                        </p:tgtEl>
                                      </p:cBhvr>
                                      <p:to x="100000" y="100000"/>
                                    </p:animScale>
                                    <p:animScale>
                                      <p:cBhvr>
                                        <p:cTn id="116" dur="26">
                                          <p:stCondLst>
                                            <p:cond delay="1642"/>
                                          </p:stCondLst>
                                        </p:cTn>
                                        <p:tgtEl>
                                          <p:spTgt spid="33"/>
                                        </p:tgtEl>
                                      </p:cBhvr>
                                      <p:to x="100000" y="90000"/>
                                    </p:animScale>
                                    <p:animScale>
                                      <p:cBhvr>
                                        <p:cTn id="117" dur="166" decel="50000">
                                          <p:stCondLst>
                                            <p:cond delay="1668"/>
                                          </p:stCondLst>
                                        </p:cTn>
                                        <p:tgtEl>
                                          <p:spTgt spid="33"/>
                                        </p:tgtEl>
                                      </p:cBhvr>
                                      <p:to x="100000" y="100000"/>
                                    </p:animScale>
                                    <p:animScale>
                                      <p:cBhvr>
                                        <p:cTn id="118" dur="26">
                                          <p:stCondLst>
                                            <p:cond delay="1808"/>
                                          </p:stCondLst>
                                        </p:cTn>
                                        <p:tgtEl>
                                          <p:spTgt spid="33"/>
                                        </p:tgtEl>
                                      </p:cBhvr>
                                      <p:to x="100000" y="95000"/>
                                    </p:animScale>
                                    <p:animScale>
                                      <p:cBhvr>
                                        <p:cTn id="119" dur="166" decel="50000">
                                          <p:stCondLst>
                                            <p:cond delay="1834"/>
                                          </p:stCondLst>
                                        </p:cTn>
                                        <p:tgtEl>
                                          <p:spTgt spid="33"/>
                                        </p:tgtEl>
                                      </p:cBhvr>
                                      <p:to x="100000" y="100000"/>
                                    </p:animScale>
                                  </p:childTnLst>
                                </p:cTn>
                              </p:par>
                              <p:par>
                                <p:cTn id="120" presetID="26" presetClass="entr" presetSubtype="0" fill="hold" nodeType="withEffect">
                                  <p:stCondLst>
                                    <p:cond delay="500"/>
                                  </p:stCondLst>
                                  <p:childTnLst>
                                    <p:set>
                                      <p:cBhvr>
                                        <p:cTn id="121" dur="1" fill="hold">
                                          <p:stCondLst>
                                            <p:cond delay="0"/>
                                          </p:stCondLst>
                                        </p:cTn>
                                        <p:tgtEl>
                                          <p:spTgt spid="31"/>
                                        </p:tgtEl>
                                        <p:attrNameLst>
                                          <p:attrName>style.visibility</p:attrName>
                                        </p:attrNameLst>
                                      </p:cBhvr>
                                      <p:to>
                                        <p:strVal val="visible"/>
                                      </p:to>
                                    </p:set>
                                    <p:animEffect transition="in" filter="wipe(down)">
                                      <p:cBhvr>
                                        <p:cTn id="122" dur="580">
                                          <p:stCondLst>
                                            <p:cond delay="0"/>
                                          </p:stCondLst>
                                        </p:cTn>
                                        <p:tgtEl>
                                          <p:spTgt spid="31"/>
                                        </p:tgtEl>
                                      </p:cBhvr>
                                    </p:animEffect>
                                    <p:anim calcmode="lin" valueType="num">
                                      <p:cBhvr>
                                        <p:cTn id="123"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24"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25"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26"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27"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28" dur="26">
                                          <p:stCondLst>
                                            <p:cond delay="650"/>
                                          </p:stCondLst>
                                        </p:cTn>
                                        <p:tgtEl>
                                          <p:spTgt spid="31"/>
                                        </p:tgtEl>
                                      </p:cBhvr>
                                      <p:to x="100000" y="60000"/>
                                    </p:animScale>
                                    <p:animScale>
                                      <p:cBhvr>
                                        <p:cTn id="129" dur="166" decel="50000">
                                          <p:stCondLst>
                                            <p:cond delay="676"/>
                                          </p:stCondLst>
                                        </p:cTn>
                                        <p:tgtEl>
                                          <p:spTgt spid="31"/>
                                        </p:tgtEl>
                                      </p:cBhvr>
                                      <p:to x="100000" y="100000"/>
                                    </p:animScale>
                                    <p:animScale>
                                      <p:cBhvr>
                                        <p:cTn id="130" dur="26">
                                          <p:stCondLst>
                                            <p:cond delay="1312"/>
                                          </p:stCondLst>
                                        </p:cTn>
                                        <p:tgtEl>
                                          <p:spTgt spid="31"/>
                                        </p:tgtEl>
                                      </p:cBhvr>
                                      <p:to x="100000" y="80000"/>
                                    </p:animScale>
                                    <p:animScale>
                                      <p:cBhvr>
                                        <p:cTn id="131" dur="166" decel="50000">
                                          <p:stCondLst>
                                            <p:cond delay="1338"/>
                                          </p:stCondLst>
                                        </p:cTn>
                                        <p:tgtEl>
                                          <p:spTgt spid="31"/>
                                        </p:tgtEl>
                                      </p:cBhvr>
                                      <p:to x="100000" y="100000"/>
                                    </p:animScale>
                                    <p:animScale>
                                      <p:cBhvr>
                                        <p:cTn id="132" dur="26">
                                          <p:stCondLst>
                                            <p:cond delay="1642"/>
                                          </p:stCondLst>
                                        </p:cTn>
                                        <p:tgtEl>
                                          <p:spTgt spid="31"/>
                                        </p:tgtEl>
                                      </p:cBhvr>
                                      <p:to x="100000" y="90000"/>
                                    </p:animScale>
                                    <p:animScale>
                                      <p:cBhvr>
                                        <p:cTn id="133" dur="166" decel="50000">
                                          <p:stCondLst>
                                            <p:cond delay="1668"/>
                                          </p:stCondLst>
                                        </p:cTn>
                                        <p:tgtEl>
                                          <p:spTgt spid="31"/>
                                        </p:tgtEl>
                                      </p:cBhvr>
                                      <p:to x="100000" y="100000"/>
                                    </p:animScale>
                                    <p:animScale>
                                      <p:cBhvr>
                                        <p:cTn id="134" dur="26">
                                          <p:stCondLst>
                                            <p:cond delay="1808"/>
                                          </p:stCondLst>
                                        </p:cTn>
                                        <p:tgtEl>
                                          <p:spTgt spid="31"/>
                                        </p:tgtEl>
                                      </p:cBhvr>
                                      <p:to x="100000" y="95000"/>
                                    </p:animScale>
                                    <p:animScale>
                                      <p:cBhvr>
                                        <p:cTn id="135" dur="166" decel="50000">
                                          <p:stCondLst>
                                            <p:cond delay="1834"/>
                                          </p:stCondLst>
                                        </p:cTn>
                                        <p:tgtEl>
                                          <p:spTgt spid="31"/>
                                        </p:tgtEl>
                                      </p:cBhvr>
                                      <p:to x="100000" y="100000"/>
                                    </p:animScale>
                                  </p:childTnLst>
                                </p:cTn>
                              </p:par>
                              <p:par>
                                <p:cTn id="136" presetID="26" presetClass="entr" presetSubtype="0" fill="hold" nodeType="withEffect">
                                  <p:stCondLst>
                                    <p:cond delay="500"/>
                                  </p:stCondLst>
                                  <p:childTnLst>
                                    <p:set>
                                      <p:cBhvr>
                                        <p:cTn id="137" dur="1" fill="hold">
                                          <p:stCondLst>
                                            <p:cond delay="0"/>
                                          </p:stCondLst>
                                        </p:cTn>
                                        <p:tgtEl>
                                          <p:spTgt spid="23"/>
                                        </p:tgtEl>
                                        <p:attrNameLst>
                                          <p:attrName>style.visibility</p:attrName>
                                        </p:attrNameLst>
                                      </p:cBhvr>
                                      <p:to>
                                        <p:strVal val="visible"/>
                                      </p:to>
                                    </p:set>
                                    <p:animEffect transition="in" filter="wipe(down)">
                                      <p:cBhvr>
                                        <p:cTn id="138" dur="580">
                                          <p:stCondLst>
                                            <p:cond delay="0"/>
                                          </p:stCondLst>
                                        </p:cTn>
                                        <p:tgtEl>
                                          <p:spTgt spid="23"/>
                                        </p:tgtEl>
                                      </p:cBhvr>
                                    </p:animEffect>
                                    <p:anim calcmode="lin" valueType="num">
                                      <p:cBhvr>
                                        <p:cTn id="139"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40"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41"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42"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43"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44" dur="26">
                                          <p:stCondLst>
                                            <p:cond delay="650"/>
                                          </p:stCondLst>
                                        </p:cTn>
                                        <p:tgtEl>
                                          <p:spTgt spid="23"/>
                                        </p:tgtEl>
                                      </p:cBhvr>
                                      <p:to x="100000" y="60000"/>
                                    </p:animScale>
                                    <p:animScale>
                                      <p:cBhvr>
                                        <p:cTn id="145" dur="166" decel="50000">
                                          <p:stCondLst>
                                            <p:cond delay="676"/>
                                          </p:stCondLst>
                                        </p:cTn>
                                        <p:tgtEl>
                                          <p:spTgt spid="23"/>
                                        </p:tgtEl>
                                      </p:cBhvr>
                                      <p:to x="100000" y="100000"/>
                                    </p:animScale>
                                    <p:animScale>
                                      <p:cBhvr>
                                        <p:cTn id="146" dur="26">
                                          <p:stCondLst>
                                            <p:cond delay="1312"/>
                                          </p:stCondLst>
                                        </p:cTn>
                                        <p:tgtEl>
                                          <p:spTgt spid="23"/>
                                        </p:tgtEl>
                                      </p:cBhvr>
                                      <p:to x="100000" y="80000"/>
                                    </p:animScale>
                                    <p:animScale>
                                      <p:cBhvr>
                                        <p:cTn id="147" dur="166" decel="50000">
                                          <p:stCondLst>
                                            <p:cond delay="1338"/>
                                          </p:stCondLst>
                                        </p:cTn>
                                        <p:tgtEl>
                                          <p:spTgt spid="23"/>
                                        </p:tgtEl>
                                      </p:cBhvr>
                                      <p:to x="100000" y="100000"/>
                                    </p:animScale>
                                    <p:animScale>
                                      <p:cBhvr>
                                        <p:cTn id="148" dur="26">
                                          <p:stCondLst>
                                            <p:cond delay="1642"/>
                                          </p:stCondLst>
                                        </p:cTn>
                                        <p:tgtEl>
                                          <p:spTgt spid="23"/>
                                        </p:tgtEl>
                                      </p:cBhvr>
                                      <p:to x="100000" y="90000"/>
                                    </p:animScale>
                                    <p:animScale>
                                      <p:cBhvr>
                                        <p:cTn id="149" dur="166" decel="50000">
                                          <p:stCondLst>
                                            <p:cond delay="1668"/>
                                          </p:stCondLst>
                                        </p:cTn>
                                        <p:tgtEl>
                                          <p:spTgt spid="23"/>
                                        </p:tgtEl>
                                      </p:cBhvr>
                                      <p:to x="100000" y="100000"/>
                                    </p:animScale>
                                    <p:animScale>
                                      <p:cBhvr>
                                        <p:cTn id="150" dur="26">
                                          <p:stCondLst>
                                            <p:cond delay="1808"/>
                                          </p:stCondLst>
                                        </p:cTn>
                                        <p:tgtEl>
                                          <p:spTgt spid="23"/>
                                        </p:tgtEl>
                                      </p:cBhvr>
                                      <p:to x="100000" y="95000"/>
                                    </p:animScale>
                                    <p:animScale>
                                      <p:cBhvr>
                                        <p:cTn id="151" dur="166" decel="50000">
                                          <p:stCondLst>
                                            <p:cond delay="1834"/>
                                          </p:stCondLst>
                                        </p:cTn>
                                        <p:tgtEl>
                                          <p:spTgt spid="23"/>
                                        </p:tgtEl>
                                      </p:cBhvr>
                                      <p:to x="100000" y="100000"/>
                                    </p:animScale>
                                  </p:childTnLst>
                                </p:cTn>
                              </p:par>
                              <p:par>
                                <p:cTn id="152" presetID="26" presetClass="entr" presetSubtype="0" fill="hold" nodeType="withEffect">
                                  <p:stCondLst>
                                    <p:cond delay="500"/>
                                  </p:stCondLst>
                                  <p:childTnLst>
                                    <p:set>
                                      <p:cBhvr>
                                        <p:cTn id="153" dur="1" fill="hold">
                                          <p:stCondLst>
                                            <p:cond delay="0"/>
                                          </p:stCondLst>
                                        </p:cTn>
                                        <p:tgtEl>
                                          <p:spTgt spid="25"/>
                                        </p:tgtEl>
                                        <p:attrNameLst>
                                          <p:attrName>style.visibility</p:attrName>
                                        </p:attrNameLst>
                                      </p:cBhvr>
                                      <p:to>
                                        <p:strVal val="visible"/>
                                      </p:to>
                                    </p:set>
                                    <p:animEffect transition="in" filter="wipe(down)">
                                      <p:cBhvr>
                                        <p:cTn id="154" dur="580">
                                          <p:stCondLst>
                                            <p:cond delay="0"/>
                                          </p:stCondLst>
                                        </p:cTn>
                                        <p:tgtEl>
                                          <p:spTgt spid="25"/>
                                        </p:tgtEl>
                                      </p:cBhvr>
                                    </p:animEffect>
                                    <p:anim calcmode="lin" valueType="num">
                                      <p:cBhvr>
                                        <p:cTn id="155"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56"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57"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58"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59"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60" dur="26">
                                          <p:stCondLst>
                                            <p:cond delay="650"/>
                                          </p:stCondLst>
                                        </p:cTn>
                                        <p:tgtEl>
                                          <p:spTgt spid="25"/>
                                        </p:tgtEl>
                                      </p:cBhvr>
                                      <p:to x="100000" y="60000"/>
                                    </p:animScale>
                                    <p:animScale>
                                      <p:cBhvr>
                                        <p:cTn id="161" dur="166" decel="50000">
                                          <p:stCondLst>
                                            <p:cond delay="676"/>
                                          </p:stCondLst>
                                        </p:cTn>
                                        <p:tgtEl>
                                          <p:spTgt spid="25"/>
                                        </p:tgtEl>
                                      </p:cBhvr>
                                      <p:to x="100000" y="100000"/>
                                    </p:animScale>
                                    <p:animScale>
                                      <p:cBhvr>
                                        <p:cTn id="162" dur="26">
                                          <p:stCondLst>
                                            <p:cond delay="1312"/>
                                          </p:stCondLst>
                                        </p:cTn>
                                        <p:tgtEl>
                                          <p:spTgt spid="25"/>
                                        </p:tgtEl>
                                      </p:cBhvr>
                                      <p:to x="100000" y="80000"/>
                                    </p:animScale>
                                    <p:animScale>
                                      <p:cBhvr>
                                        <p:cTn id="163" dur="166" decel="50000">
                                          <p:stCondLst>
                                            <p:cond delay="1338"/>
                                          </p:stCondLst>
                                        </p:cTn>
                                        <p:tgtEl>
                                          <p:spTgt spid="25"/>
                                        </p:tgtEl>
                                      </p:cBhvr>
                                      <p:to x="100000" y="100000"/>
                                    </p:animScale>
                                    <p:animScale>
                                      <p:cBhvr>
                                        <p:cTn id="164" dur="26">
                                          <p:stCondLst>
                                            <p:cond delay="1642"/>
                                          </p:stCondLst>
                                        </p:cTn>
                                        <p:tgtEl>
                                          <p:spTgt spid="25"/>
                                        </p:tgtEl>
                                      </p:cBhvr>
                                      <p:to x="100000" y="90000"/>
                                    </p:animScale>
                                    <p:animScale>
                                      <p:cBhvr>
                                        <p:cTn id="165" dur="166" decel="50000">
                                          <p:stCondLst>
                                            <p:cond delay="1668"/>
                                          </p:stCondLst>
                                        </p:cTn>
                                        <p:tgtEl>
                                          <p:spTgt spid="25"/>
                                        </p:tgtEl>
                                      </p:cBhvr>
                                      <p:to x="100000" y="100000"/>
                                    </p:animScale>
                                    <p:animScale>
                                      <p:cBhvr>
                                        <p:cTn id="166" dur="26">
                                          <p:stCondLst>
                                            <p:cond delay="1808"/>
                                          </p:stCondLst>
                                        </p:cTn>
                                        <p:tgtEl>
                                          <p:spTgt spid="25"/>
                                        </p:tgtEl>
                                      </p:cBhvr>
                                      <p:to x="100000" y="95000"/>
                                    </p:animScale>
                                    <p:animScale>
                                      <p:cBhvr>
                                        <p:cTn id="167" dur="166" decel="50000">
                                          <p:stCondLst>
                                            <p:cond delay="1834"/>
                                          </p:stCondLst>
                                        </p:cTn>
                                        <p:tgtEl>
                                          <p:spTgt spid="25"/>
                                        </p:tgtEl>
                                      </p:cBhvr>
                                      <p:to x="100000" y="100000"/>
                                    </p:animScale>
                                  </p:childTnLst>
                                </p:cTn>
                              </p:par>
                              <p:par>
                                <p:cTn id="168" presetID="26" presetClass="entr" presetSubtype="0" fill="hold" nodeType="withEffect">
                                  <p:stCondLst>
                                    <p:cond delay="500"/>
                                  </p:stCondLst>
                                  <p:childTnLst>
                                    <p:set>
                                      <p:cBhvr>
                                        <p:cTn id="169" dur="1" fill="hold">
                                          <p:stCondLst>
                                            <p:cond delay="0"/>
                                          </p:stCondLst>
                                        </p:cTn>
                                        <p:tgtEl>
                                          <p:spTgt spid="37"/>
                                        </p:tgtEl>
                                        <p:attrNameLst>
                                          <p:attrName>style.visibility</p:attrName>
                                        </p:attrNameLst>
                                      </p:cBhvr>
                                      <p:to>
                                        <p:strVal val="visible"/>
                                      </p:to>
                                    </p:set>
                                    <p:animEffect transition="in" filter="wipe(down)">
                                      <p:cBhvr>
                                        <p:cTn id="170" dur="580">
                                          <p:stCondLst>
                                            <p:cond delay="0"/>
                                          </p:stCondLst>
                                        </p:cTn>
                                        <p:tgtEl>
                                          <p:spTgt spid="37"/>
                                        </p:tgtEl>
                                      </p:cBhvr>
                                    </p:animEffect>
                                    <p:anim calcmode="lin" valueType="num">
                                      <p:cBhvr>
                                        <p:cTn id="171"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72"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73"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74"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75"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76" dur="26">
                                          <p:stCondLst>
                                            <p:cond delay="650"/>
                                          </p:stCondLst>
                                        </p:cTn>
                                        <p:tgtEl>
                                          <p:spTgt spid="37"/>
                                        </p:tgtEl>
                                      </p:cBhvr>
                                      <p:to x="100000" y="60000"/>
                                    </p:animScale>
                                    <p:animScale>
                                      <p:cBhvr>
                                        <p:cTn id="177" dur="166" decel="50000">
                                          <p:stCondLst>
                                            <p:cond delay="676"/>
                                          </p:stCondLst>
                                        </p:cTn>
                                        <p:tgtEl>
                                          <p:spTgt spid="37"/>
                                        </p:tgtEl>
                                      </p:cBhvr>
                                      <p:to x="100000" y="100000"/>
                                    </p:animScale>
                                    <p:animScale>
                                      <p:cBhvr>
                                        <p:cTn id="178" dur="26">
                                          <p:stCondLst>
                                            <p:cond delay="1312"/>
                                          </p:stCondLst>
                                        </p:cTn>
                                        <p:tgtEl>
                                          <p:spTgt spid="37"/>
                                        </p:tgtEl>
                                      </p:cBhvr>
                                      <p:to x="100000" y="80000"/>
                                    </p:animScale>
                                    <p:animScale>
                                      <p:cBhvr>
                                        <p:cTn id="179" dur="166" decel="50000">
                                          <p:stCondLst>
                                            <p:cond delay="1338"/>
                                          </p:stCondLst>
                                        </p:cTn>
                                        <p:tgtEl>
                                          <p:spTgt spid="37"/>
                                        </p:tgtEl>
                                      </p:cBhvr>
                                      <p:to x="100000" y="100000"/>
                                    </p:animScale>
                                    <p:animScale>
                                      <p:cBhvr>
                                        <p:cTn id="180" dur="26">
                                          <p:stCondLst>
                                            <p:cond delay="1642"/>
                                          </p:stCondLst>
                                        </p:cTn>
                                        <p:tgtEl>
                                          <p:spTgt spid="37"/>
                                        </p:tgtEl>
                                      </p:cBhvr>
                                      <p:to x="100000" y="90000"/>
                                    </p:animScale>
                                    <p:animScale>
                                      <p:cBhvr>
                                        <p:cTn id="181" dur="166" decel="50000">
                                          <p:stCondLst>
                                            <p:cond delay="1668"/>
                                          </p:stCondLst>
                                        </p:cTn>
                                        <p:tgtEl>
                                          <p:spTgt spid="37"/>
                                        </p:tgtEl>
                                      </p:cBhvr>
                                      <p:to x="100000" y="100000"/>
                                    </p:animScale>
                                    <p:animScale>
                                      <p:cBhvr>
                                        <p:cTn id="182" dur="26">
                                          <p:stCondLst>
                                            <p:cond delay="1808"/>
                                          </p:stCondLst>
                                        </p:cTn>
                                        <p:tgtEl>
                                          <p:spTgt spid="37"/>
                                        </p:tgtEl>
                                      </p:cBhvr>
                                      <p:to x="100000" y="95000"/>
                                    </p:animScale>
                                    <p:animScale>
                                      <p:cBhvr>
                                        <p:cTn id="183" dur="166" decel="50000">
                                          <p:stCondLst>
                                            <p:cond delay="1834"/>
                                          </p:stCondLst>
                                        </p:cTn>
                                        <p:tgtEl>
                                          <p:spTgt spid="37"/>
                                        </p:tgtEl>
                                      </p:cBhvr>
                                      <p:to x="100000" y="100000"/>
                                    </p:animScale>
                                  </p:childTnLst>
                                </p:cTn>
                              </p:par>
                              <p:par>
                                <p:cTn id="184" presetID="26" presetClass="entr" presetSubtype="0" fill="hold" nodeType="withEffect">
                                  <p:stCondLst>
                                    <p:cond delay="500"/>
                                  </p:stCondLst>
                                  <p:childTnLst>
                                    <p:set>
                                      <p:cBhvr>
                                        <p:cTn id="185" dur="1" fill="hold">
                                          <p:stCondLst>
                                            <p:cond delay="0"/>
                                          </p:stCondLst>
                                        </p:cTn>
                                        <p:tgtEl>
                                          <p:spTgt spid="19"/>
                                        </p:tgtEl>
                                        <p:attrNameLst>
                                          <p:attrName>style.visibility</p:attrName>
                                        </p:attrNameLst>
                                      </p:cBhvr>
                                      <p:to>
                                        <p:strVal val="visible"/>
                                      </p:to>
                                    </p:set>
                                    <p:animEffect transition="in" filter="wipe(down)">
                                      <p:cBhvr>
                                        <p:cTn id="186" dur="580">
                                          <p:stCondLst>
                                            <p:cond delay="0"/>
                                          </p:stCondLst>
                                        </p:cTn>
                                        <p:tgtEl>
                                          <p:spTgt spid="19"/>
                                        </p:tgtEl>
                                      </p:cBhvr>
                                    </p:animEffect>
                                    <p:anim calcmode="lin" valueType="num">
                                      <p:cBhvr>
                                        <p:cTn id="187"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88"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89"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90"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91"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92" dur="26">
                                          <p:stCondLst>
                                            <p:cond delay="650"/>
                                          </p:stCondLst>
                                        </p:cTn>
                                        <p:tgtEl>
                                          <p:spTgt spid="19"/>
                                        </p:tgtEl>
                                      </p:cBhvr>
                                      <p:to x="100000" y="60000"/>
                                    </p:animScale>
                                    <p:animScale>
                                      <p:cBhvr>
                                        <p:cTn id="193" dur="166" decel="50000">
                                          <p:stCondLst>
                                            <p:cond delay="676"/>
                                          </p:stCondLst>
                                        </p:cTn>
                                        <p:tgtEl>
                                          <p:spTgt spid="19"/>
                                        </p:tgtEl>
                                      </p:cBhvr>
                                      <p:to x="100000" y="100000"/>
                                    </p:animScale>
                                    <p:animScale>
                                      <p:cBhvr>
                                        <p:cTn id="194" dur="26">
                                          <p:stCondLst>
                                            <p:cond delay="1312"/>
                                          </p:stCondLst>
                                        </p:cTn>
                                        <p:tgtEl>
                                          <p:spTgt spid="19"/>
                                        </p:tgtEl>
                                      </p:cBhvr>
                                      <p:to x="100000" y="80000"/>
                                    </p:animScale>
                                    <p:animScale>
                                      <p:cBhvr>
                                        <p:cTn id="195" dur="166" decel="50000">
                                          <p:stCondLst>
                                            <p:cond delay="1338"/>
                                          </p:stCondLst>
                                        </p:cTn>
                                        <p:tgtEl>
                                          <p:spTgt spid="19"/>
                                        </p:tgtEl>
                                      </p:cBhvr>
                                      <p:to x="100000" y="100000"/>
                                    </p:animScale>
                                    <p:animScale>
                                      <p:cBhvr>
                                        <p:cTn id="196" dur="26">
                                          <p:stCondLst>
                                            <p:cond delay="1642"/>
                                          </p:stCondLst>
                                        </p:cTn>
                                        <p:tgtEl>
                                          <p:spTgt spid="19"/>
                                        </p:tgtEl>
                                      </p:cBhvr>
                                      <p:to x="100000" y="90000"/>
                                    </p:animScale>
                                    <p:animScale>
                                      <p:cBhvr>
                                        <p:cTn id="197" dur="166" decel="50000">
                                          <p:stCondLst>
                                            <p:cond delay="1668"/>
                                          </p:stCondLst>
                                        </p:cTn>
                                        <p:tgtEl>
                                          <p:spTgt spid="19"/>
                                        </p:tgtEl>
                                      </p:cBhvr>
                                      <p:to x="100000" y="100000"/>
                                    </p:animScale>
                                    <p:animScale>
                                      <p:cBhvr>
                                        <p:cTn id="198" dur="26">
                                          <p:stCondLst>
                                            <p:cond delay="1808"/>
                                          </p:stCondLst>
                                        </p:cTn>
                                        <p:tgtEl>
                                          <p:spTgt spid="19"/>
                                        </p:tgtEl>
                                      </p:cBhvr>
                                      <p:to x="100000" y="95000"/>
                                    </p:animScale>
                                    <p:animScale>
                                      <p:cBhvr>
                                        <p:cTn id="199" dur="166" decel="50000">
                                          <p:stCondLst>
                                            <p:cond delay="1834"/>
                                          </p:stCondLst>
                                        </p:cTn>
                                        <p:tgtEl>
                                          <p:spTgt spid="19"/>
                                        </p:tgtEl>
                                      </p:cBhvr>
                                      <p:to x="100000" y="100000"/>
                                    </p:animScale>
                                  </p:childTnLst>
                                </p:cTn>
                              </p:par>
                              <p:par>
                                <p:cTn id="200" presetID="26" presetClass="entr" presetSubtype="0" fill="hold" nodeType="withEffect">
                                  <p:stCondLst>
                                    <p:cond delay="500"/>
                                  </p:stCondLst>
                                  <p:childTnLst>
                                    <p:set>
                                      <p:cBhvr>
                                        <p:cTn id="201" dur="1" fill="hold">
                                          <p:stCondLst>
                                            <p:cond delay="0"/>
                                          </p:stCondLst>
                                        </p:cTn>
                                        <p:tgtEl>
                                          <p:spTgt spid="45"/>
                                        </p:tgtEl>
                                        <p:attrNameLst>
                                          <p:attrName>style.visibility</p:attrName>
                                        </p:attrNameLst>
                                      </p:cBhvr>
                                      <p:to>
                                        <p:strVal val="visible"/>
                                      </p:to>
                                    </p:set>
                                    <p:animEffect transition="in" filter="wipe(down)">
                                      <p:cBhvr>
                                        <p:cTn id="202" dur="580">
                                          <p:stCondLst>
                                            <p:cond delay="0"/>
                                          </p:stCondLst>
                                        </p:cTn>
                                        <p:tgtEl>
                                          <p:spTgt spid="45"/>
                                        </p:tgtEl>
                                      </p:cBhvr>
                                    </p:animEffect>
                                    <p:anim calcmode="lin" valueType="num">
                                      <p:cBhvr>
                                        <p:cTn id="203"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204"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205"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206"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207"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208" dur="26">
                                          <p:stCondLst>
                                            <p:cond delay="650"/>
                                          </p:stCondLst>
                                        </p:cTn>
                                        <p:tgtEl>
                                          <p:spTgt spid="45"/>
                                        </p:tgtEl>
                                      </p:cBhvr>
                                      <p:to x="100000" y="60000"/>
                                    </p:animScale>
                                    <p:animScale>
                                      <p:cBhvr>
                                        <p:cTn id="209" dur="166" decel="50000">
                                          <p:stCondLst>
                                            <p:cond delay="676"/>
                                          </p:stCondLst>
                                        </p:cTn>
                                        <p:tgtEl>
                                          <p:spTgt spid="45"/>
                                        </p:tgtEl>
                                      </p:cBhvr>
                                      <p:to x="100000" y="100000"/>
                                    </p:animScale>
                                    <p:animScale>
                                      <p:cBhvr>
                                        <p:cTn id="210" dur="26">
                                          <p:stCondLst>
                                            <p:cond delay="1312"/>
                                          </p:stCondLst>
                                        </p:cTn>
                                        <p:tgtEl>
                                          <p:spTgt spid="45"/>
                                        </p:tgtEl>
                                      </p:cBhvr>
                                      <p:to x="100000" y="80000"/>
                                    </p:animScale>
                                    <p:animScale>
                                      <p:cBhvr>
                                        <p:cTn id="211" dur="166" decel="50000">
                                          <p:stCondLst>
                                            <p:cond delay="1338"/>
                                          </p:stCondLst>
                                        </p:cTn>
                                        <p:tgtEl>
                                          <p:spTgt spid="45"/>
                                        </p:tgtEl>
                                      </p:cBhvr>
                                      <p:to x="100000" y="100000"/>
                                    </p:animScale>
                                    <p:animScale>
                                      <p:cBhvr>
                                        <p:cTn id="212" dur="26">
                                          <p:stCondLst>
                                            <p:cond delay="1642"/>
                                          </p:stCondLst>
                                        </p:cTn>
                                        <p:tgtEl>
                                          <p:spTgt spid="45"/>
                                        </p:tgtEl>
                                      </p:cBhvr>
                                      <p:to x="100000" y="90000"/>
                                    </p:animScale>
                                    <p:animScale>
                                      <p:cBhvr>
                                        <p:cTn id="213" dur="166" decel="50000">
                                          <p:stCondLst>
                                            <p:cond delay="1668"/>
                                          </p:stCondLst>
                                        </p:cTn>
                                        <p:tgtEl>
                                          <p:spTgt spid="45"/>
                                        </p:tgtEl>
                                      </p:cBhvr>
                                      <p:to x="100000" y="100000"/>
                                    </p:animScale>
                                    <p:animScale>
                                      <p:cBhvr>
                                        <p:cTn id="214" dur="26">
                                          <p:stCondLst>
                                            <p:cond delay="1808"/>
                                          </p:stCondLst>
                                        </p:cTn>
                                        <p:tgtEl>
                                          <p:spTgt spid="45"/>
                                        </p:tgtEl>
                                      </p:cBhvr>
                                      <p:to x="100000" y="95000"/>
                                    </p:animScale>
                                    <p:animScale>
                                      <p:cBhvr>
                                        <p:cTn id="215" dur="166" decel="50000">
                                          <p:stCondLst>
                                            <p:cond delay="1834"/>
                                          </p:stCondLst>
                                        </p:cTn>
                                        <p:tgtEl>
                                          <p:spTgt spid="45"/>
                                        </p:tgtEl>
                                      </p:cBhvr>
                                      <p:to x="100000" y="100000"/>
                                    </p:animScale>
                                  </p:childTnLst>
                                </p:cTn>
                              </p:par>
                            </p:childTnLst>
                          </p:cTn>
                        </p:par>
                      </p:childTnLst>
                    </p:cTn>
                  </p:par>
                  <p:par>
                    <p:cTn id="216" fill="hold">
                      <p:stCondLst>
                        <p:cond delay="indefinite"/>
                      </p:stCondLst>
                      <p:childTnLst>
                        <p:par>
                          <p:cTn id="217" fill="hold">
                            <p:stCondLst>
                              <p:cond delay="0"/>
                            </p:stCondLst>
                            <p:childTnLst>
                              <p:par>
                                <p:cTn id="218" presetID="26" presetClass="entr" presetSubtype="0" fill="hold" nodeType="clickEffect">
                                  <p:stCondLst>
                                    <p:cond delay="500"/>
                                  </p:stCondLst>
                                  <p:childTnLst>
                                    <p:set>
                                      <p:cBhvr>
                                        <p:cTn id="219" dur="1" fill="hold">
                                          <p:stCondLst>
                                            <p:cond delay="0"/>
                                          </p:stCondLst>
                                        </p:cTn>
                                        <p:tgtEl>
                                          <p:spTgt spid="57"/>
                                        </p:tgtEl>
                                        <p:attrNameLst>
                                          <p:attrName>style.visibility</p:attrName>
                                        </p:attrNameLst>
                                      </p:cBhvr>
                                      <p:to>
                                        <p:strVal val="visible"/>
                                      </p:to>
                                    </p:set>
                                    <p:animEffect transition="in" filter="wipe(down)">
                                      <p:cBhvr>
                                        <p:cTn id="220" dur="580">
                                          <p:stCondLst>
                                            <p:cond delay="0"/>
                                          </p:stCondLst>
                                        </p:cTn>
                                        <p:tgtEl>
                                          <p:spTgt spid="57"/>
                                        </p:tgtEl>
                                      </p:cBhvr>
                                    </p:animEffect>
                                    <p:anim calcmode="lin" valueType="num">
                                      <p:cBhvr>
                                        <p:cTn id="221"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222"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223"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224"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225"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226" dur="26">
                                          <p:stCondLst>
                                            <p:cond delay="650"/>
                                          </p:stCondLst>
                                        </p:cTn>
                                        <p:tgtEl>
                                          <p:spTgt spid="57"/>
                                        </p:tgtEl>
                                      </p:cBhvr>
                                      <p:to x="100000" y="60000"/>
                                    </p:animScale>
                                    <p:animScale>
                                      <p:cBhvr>
                                        <p:cTn id="227" dur="166" decel="50000">
                                          <p:stCondLst>
                                            <p:cond delay="676"/>
                                          </p:stCondLst>
                                        </p:cTn>
                                        <p:tgtEl>
                                          <p:spTgt spid="57"/>
                                        </p:tgtEl>
                                      </p:cBhvr>
                                      <p:to x="100000" y="100000"/>
                                    </p:animScale>
                                    <p:animScale>
                                      <p:cBhvr>
                                        <p:cTn id="228" dur="26">
                                          <p:stCondLst>
                                            <p:cond delay="1312"/>
                                          </p:stCondLst>
                                        </p:cTn>
                                        <p:tgtEl>
                                          <p:spTgt spid="57"/>
                                        </p:tgtEl>
                                      </p:cBhvr>
                                      <p:to x="100000" y="80000"/>
                                    </p:animScale>
                                    <p:animScale>
                                      <p:cBhvr>
                                        <p:cTn id="229" dur="166" decel="50000">
                                          <p:stCondLst>
                                            <p:cond delay="1338"/>
                                          </p:stCondLst>
                                        </p:cTn>
                                        <p:tgtEl>
                                          <p:spTgt spid="57"/>
                                        </p:tgtEl>
                                      </p:cBhvr>
                                      <p:to x="100000" y="100000"/>
                                    </p:animScale>
                                    <p:animScale>
                                      <p:cBhvr>
                                        <p:cTn id="230" dur="26">
                                          <p:stCondLst>
                                            <p:cond delay="1642"/>
                                          </p:stCondLst>
                                        </p:cTn>
                                        <p:tgtEl>
                                          <p:spTgt spid="57"/>
                                        </p:tgtEl>
                                      </p:cBhvr>
                                      <p:to x="100000" y="90000"/>
                                    </p:animScale>
                                    <p:animScale>
                                      <p:cBhvr>
                                        <p:cTn id="231" dur="166" decel="50000">
                                          <p:stCondLst>
                                            <p:cond delay="1668"/>
                                          </p:stCondLst>
                                        </p:cTn>
                                        <p:tgtEl>
                                          <p:spTgt spid="57"/>
                                        </p:tgtEl>
                                      </p:cBhvr>
                                      <p:to x="100000" y="100000"/>
                                    </p:animScale>
                                    <p:animScale>
                                      <p:cBhvr>
                                        <p:cTn id="232" dur="26">
                                          <p:stCondLst>
                                            <p:cond delay="1808"/>
                                          </p:stCondLst>
                                        </p:cTn>
                                        <p:tgtEl>
                                          <p:spTgt spid="57"/>
                                        </p:tgtEl>
                                      </p:cBhvr>
                                      <p:to x="100000" y="95000"/>
                                    </p:animScale>
                                    <p:animScale>
                                      <p:cBhvr>
                                        <p:cTn id="233" dur="166" decel="50000">
                                          <p:stCondLst>
                                            <p:cond delay="1834"/>
                                          </p:stCondLst>
                                        </p:cTn>
                                        <p:tgtEl>
                                          <p:spTgt spid="57"/>
                                        </p:tgtEl>
                                      </p:cBhvr>
                                      <p:to x="100000" y="100000"/>
                                    </p:animScale>
                                  </p:childTnLst>
                                </p:cTn>
                              </p:par>
                              <p:par>
                                <p:cTn id="234" presetID="26" presetClass="entr" presetSubtype="0" fill="hold" nodeType="withEffect">
                                  <p:stCondLst>
                                    <p:cond delay="500"/>
                                  </p:stCondLst>
                                  <p:childTnLst>
                                    <p:set>
                                      <p:cBhvr>
                                        <p:cTn id="235" dur="1" fill="hold">
                                          <p:stCondLst>
                                            <p:cond delay="0"/>
                                          </p:stCondLst>
                                        </p:cTn>
                                        <p:tgtEl>
                                          <p:spTgt spid="56"/>
                                        </p:tgtEl>
                                        <p:attrNameLst>
                                          <p:attrName>style.visibility</p:attrName>
                                        </p:attrNameLst>
                                      </p:cBhvr>
                                      <p:to>
                                        <p:strVal val="visible"/>
                                      </p:to>
                                    </p:set>
                                    <p:animEffect transition="in" filter="wipe(down)">
                                      <p:cBhvr>
                                        <p:cTn id="236" dur="580">
                                          <p:stCondLst>
                                            <p:cond delay="0"/>
                                          </p:stCondLst>
                                        </p:cTn>
                                        <p:tgtEl>
                                          <p:spTgt spid="56"/>
                                        </p:tgtEl>
                                      </p:cBhvr>
                                    </p:animEffect>
                                    <p:anim calcmode="lin" valueType="num">
                                      <p:cBhvr>
                                        <p:cTn id="237"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238"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239"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240"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241"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242" dur="26">
                                          <p:stCondLst>
                                            <p:cond delay="650"/>
                                          </p:stCondLst>
                                        </p:cTn>
                                        <p:tgtEl>
                                          <p:spTgt spid="56"/>
                                        </p:tgtEl>
                                      </p:cBhvr>
                                      <p:to x="100000" y="60000"/>
                                    </p:animScale>
                                    <p:animScale>
                                      <p:cBhvr>
                                        <p:cTn id="243" dur="166" decel="50000">
                                          <p:stCondLst>
                                            <p:cond delay="676"/>
                                          </p:stCondLst>
                                        </p:cTn>
                                        <p:tgtEl>
                                          <p:spTgt spid="56"/>
                                        </p:tgtEl>
                                      </p:cBhvr>
                                      <p:to x="100000" y="100000"/>
                                    </p:animScale>
                                    <p:animScale>
                                      <p:cBhvr>
                                        <p:cTn id="244" dur="26">
                                          <p:stCondLst>
                                            <p:cond delay="1312"/>
                                          </p:stCondLst>
                                        </p:cTn>
                                        <p:tgtEl>
                                          <p:spTgt spid="56"/>
                                        </p:tgtEl>
                                      </p:cBhvr>
                                      <p:to x="100000" y="80000"/>
                                    </p:animScale>
                                    <p:animScale>
                                      <p:cBhvr>
                                        <p:cTn id="245" dur="166" decel="50000">
                                          <p:stCondLst>
                                            <p:cond delay="1338"/>
                                          </p:stCondLst>
                                        </p:cTn>
                                        <p:tgtEl>
                                          <p:spTgt spid="56"/>
                                        </p:tgtEl>
                                      </p:cBhvr>
                                      <p:to x="100000" y="100000"/>
                                    </p:animScale>
                                    <p:animScale>
                                      <p:cBhvr>
                                        <p:cTn id="246" dur="26">
                                          <p:stCondLst>
                                            <p:cond delay="1642"/>
                                          </p:stCondLst>
                                        </p:cTn>
                                        <p:tgtEl>
                                          <p:spTgt spid="56"/>
                                        </p:tgtEl>
                                      </p:cBhvr>
                                      <p:to x="100000" y="90000"/>
                                    </p:animScale>
                                    <p:animScale>
                                      <p:cBhvr>
                                        <p:cTn id="247" dur="166" decel="50000">
                                          <p:stCondLst>
                                            <p:cond delay="1668"/>
                                          </p:stCondLst>
                                        </p:cTn>
                                        <p:tgtEl>
                                          <p:spTgt spid="56"/>
                                        </p:tgtEl>
                                      </p:cBhvr>
                                      <p:to x="100000" y="100000"/>
                                    </p:animScale>
                                    <p:animScale>
                                      <p:cBhvr>
                                        <p:cTn id="248" dur="26">
                                          <p:stCondLst>
                                            <p:cond delay="1808"/>
                                          </p:stCondLst>
                                        </p:cTn>
                                        <p:tgtEl>
                                          <p:spTgt spid="56"/>
                                        </p:tgtEl>
                                      </p:cBhvr>
                                      <p:to x="100000" y="95000"/>
                                    </p:animScale>
                                    <p:animScale>
                                      <p:cBhvr>
                                        <p:cTn id="249" dur="166" decel="50000">
                                          <p:stCondLst>
                                            <p:cond delay="1834"/>
                                          </p:stCondLst>
                                        </p:cTn>
                                        <p:tgtEl>
                                          <p:spTgt spid="56"/>
                                        </p:tgtEl>
                                      </p:cBhvr>
                                      <p:to x="100000" y="100000"/>
                                    </p:animScale>
                                  </p:childTnLst>
                                </p:cTn>
                              </p:par>
                              <p:par>
                                <p:cTn id="250" presetID="26" presetClass="entr" presetSubtype="0" fill="hold" nodeType="withEffect">
                                  <p:stCondLst>
                                    <p:cond delay="500"/>
                                  </p:stCondLst>
                                  <p:childTnLst>
                                    <p:set>
                                      <p:cBhvr>
                                        <p:cTn id="251" dur="1" fill="hold">
                                          <p:stCondLst>
                                            <p:cond delay="0"/>
                                          </p:stCondLst>
                                        </p:cTn>
                                        <p:tgtEl>
                                          <p:spTgt spid="50"/>
                                        </p:tgtEl>
                                        <p:attrNameLst>
                                          <p:attrName>style.visibility</p:attrName>
                                        </p:attrNameLst>
                                      </p:cBhvr>
                                      <p:to>
                                        <p:strVal val="visible"/>
                                      </p:to>
                                    </p:set>
                                    <p:animEffect transition="in" filter="wipe(down)">
                                      <p:cBhvr>
                                        <p:cTn id="252" dur="580">
                                          <p:stCondLst>
                                            <p:cond delay="0"/>
                                          </p:stCondLst>
                                        </p:cTn>
                                        <p:tgtEl>
                                          <p:spTgt spid="50"/>
                                        </p:tgtEl>
                                      </p:cBhvr>
                                    </p:animEffect>
                                    <p:anim calcmode="lin" valueType="num">
                                      <p:cBhvr>
                                        <p:cTn id="253"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54"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55"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256"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257"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258" dur="26">
                                          <p:stCondLst>
                                            <p:cond delay="650"/>
                                          </p:stCondLst>
                                        </p:cTn>
                                        <p:tgtEl>
                                          <p:spTgt spid="50"/>
                                        </p:tgtEl>
                                      </p:cBhvr>
                                      <p:to x="100000" y="60000"/>
                                    </p:animScale>
                                    <p:animScale>
                                      <p:cBhvr>
                                        <p:cTn id="259" dur="166" decel="50000">
                                          <p:stCondLst>
                                            <p:cond delay="676"/>
                                          </p:stCondLst>
                                        </p:cTn>
                                        <p:tgtEl>
                                          <p:spTgt spid="50"/>
                                        </p:tgtEl>
                                      </p:cBhvr>
                                      <p:to x="100000" y="100000"/>
                                    </p:animScale>
                                    <p:animScale>
                                      <p:cBhvr>
                                        <p:cTn id="260" dur="26">
                                          <p:stCondLst>
                                            <p:cond delay="1312"/>
                                          </p:stCondLst>
                                        </p:cTn>
                                        <p:tgtEl>
                                          <p:spTgt spid="50"/>
                                        </p:tgtEl>
                                      </p:cBhvr>
                                      <p:to x="100000" y="80000"/>
                                    </p:animScale>
                                    <p:animScale>
                                      <p:cBhvr>
                                        <p:cTn id="261" dur="166" decel="50000">
                                          <p:stCondLst>
                                            <p:cond delay="1338"/>
                                          </p:stCondLst>
                                        </p:cTn>
                                        <p:tgtEl>
                                          <p:spTgt spid="50"/>
                                        </p:tgtEl>
                                      </p:cBhvr>
                                      <p:to x="100000" y="100000"/>
                                    </p:animScale>
                                    <p:animScale>
                                      <p:cBhvr>
                                        <p:cTn id="262" dur="26">
                                          <p:stCondLst>
                                            <p:cond delay="1642"/>
                                          </p:stCondLst>
                                        </p:cTn>
                                        <p:tgtEl>
                                          <p:spTgt spid="50"/>
                                        </p:tgtEl>
                                      </p:cBhvr>
                                      <p:to x="100000" y="90000"/>
                                    </p:animScale>
                                    <p:animScale>
                                      <p:cBhvr>
                                        <p:cTn id="263" dur="166" decel="50000">
                                          <p:stCondLst>
                                            <p:cond delay="1668"/>
                                          </p:stCondLst>
                                        </p:cTn>
                                        <p:tgtEl>
                                          <p:spTgt spid="50"/>
                                        </p:tgtEl>
                                      </p:cBhvr>
                                      <p:to x="100000" y="100000"/>
                                    </p:animScale>
                                    <p:animScale>
                                      <p:cBhvr>
                                        <p:cTn id="264" dur="26">
                                          <p:stCondLst>
                                            <p:cond delay="1808"/>
                                          </p:stCondLst>
                                        </p:cTn>
                                        <p:tgtEl>
                                          <p:spTgt spid="50"/>
                                        </p:tgtEl>
                                      </p:cBhvr>
                                      <p:to x="100000" y="95000"/>
                                    </p:animScale>
                                    <p:animScale>
                                      <p:cBhvr>
                                        <p:cTn id="265" dur="166" decel="50000">
                                          <p:stCondLst>
                                            <p:cond delay="1834"/>
                                          </p:stCondLst>
                                        </p:cTn>
                                        <p:tgtEl>
                                          <p:spTgt spid="50"/>
                                        </p:tgtEl>
                                      </p:cBhvr>
                                      <p:to x="100000" y="100000"/>
                                    </p:animScale>
                                  </p:childTnLst>
                                </p:cTn>
                              </p:par>
                              <p:par>
                                <p:cTn id="266" presetID="26" presetClass="entr" presetSubtype="0" fill="hold" nodeType="withEffect">
                                  <p:stCondLst>
                                    <p:cond delay="500"/>
                                  </p:stCondLst>
                                  <p:childTnLst>
                                    <p:set>
                                      <p:cBhvr>
                                        <p:cTn id="267" dur="1" fill="hold">
                                          <p:stCondLst>
                                            <p:cond delay="0"/>
                                          </p:stCondLst>
                                        </p:cTn>
                                        <p:tgtEl>
                                          <p:spTgt spid="51"/>
                                        </p:tgtEl>
                                        <p:attrNameLst>
                                          <p:attrName>style.visibility</p:attrName>
                                        </p:attrNameLst>
                                      </p:cBhvr>
                                      <p:to>
                                        <p:strVal val="visible"/>
                                      </p:to>
                                    </p:set>
                                    <p:animEffect transition="in" filter="wipe(down)">
                                      <p:cBhvr>
                                        <p:cTn id="268" dur="580">
                                          <p:stCondLst>
                                            <p:cond delay="0"/>
                                          </p:stCondLst>
                                        </p:cTn>
                                        <p:tgtEl>
                                          <p:spTgt spid="51"/>
                                        </p:tgtEl>
                                      </p:cBhvr>
                                    </p:animEffect>
                                    <p:anim calcmode="lin" valueType="num">
                                      <p:cBhvr>
                                        <p:cTn id="269" dur="1822"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270" dur="664"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271" dur="664" tmFilter="0, 0; 0.125,0.2665; 0.25,0.4; 0.375,0.465; 0.5,0.5;  0.625,0.535; 0.75,0.6; 0.875,0.7335; 1,1">
                                          <p:stCondLst>
                                            <p:cond delay="664"/>
                                          </p:stCondLst>
                                        </p:cTn>
                                        <p:tgtEl>
                                          <p:spTgt spid="51"/>
                                        </p:tgtEl>
                                        <p:attrNameLst>
                                          <p:attrName>ppt_y</p:attrName>
                                        </p:attrNameLst>
                                      </p:cBhvr>
                                      <p:tavLst>
                                        <p:tav tm="0" fmla="#ppt_y-sin(pi*$)/9">
                                          <p:val>
                                            <p:fltVal val="0"/>
                                          </p:val>
                                        </p:tav>
                                        <p:tav tm="100000">
                                          <p:val>
                                            <p:fltVal val="1"/>
                                          </p:val>
                                        </p:tav>
                                      </p:tavLst>
                                    </p:anim>
                                    <p:anim calcmode="lin" valueType="num">
                                      <p:cBhvr>
                                        <p:cTn id="272" dur="332" tmFilter="0, 0; 0.125,0.2665; 0.25,0.4; 0.375,0.465; 0.5,0.5;  0.625,0.535; 0.75,0.6; 0.875,0.7335; 1,1">
                                          <p:stCondLst>
                                            <p:cond delay="1324"/>
                                          </p:stCondLst>
                                        </p:cTn>
                                        <p:tgtEl>
                                          <p:spTgt spid="51"/>
                                        </p:tgtEl>
                                        <p:attrNameLst>
                                          <p:attrName>ppt_y</p:attrName>
                                        </p:attrNameLst>
                                      </p:cBhvr>
                                      <p:tavLst>
                                        <p:tav tm="0" fmla="#ppt_y-sin(pi*$)/27">
                                          <p:val>
                                            <p:fltVal val="0"/>
                                          </p:val>
                                        </p:tav>
                                        <p:tav tm="100000">
                                          <p:val>
                                            <p:fltVal val="1"/>
                                          </p:val>
                                        </p:tav>
                                      </p:tavLst>
                                    </p:anim>
                                    <p:anim calcmode="lin" valueType="num">
                                      <p:cBhvr>
                                        <p:cTn id="273" dur="164" tmFilter="0, 0; 0.125,0.2665; 0.25,0.4; 0.375,0.465; 0.5,0.5;  0.625,0.535; 0.75,0.6; 0.875,0.7335; 1,1">
                                          <p:stCondLst>
                                            <p:cond delay="1656"/>
                                          </p:stCondLst>
                                        </p:cTn>
                                        <p:tgtEl>
                                          <p:spTgt spid="51"/>
                                        </p:tgtEl>
                                        <p:attrNameLst>
                                          <p:attrName>ppt_y</p:attrName>
                                        </p:attrNameLst>
                                      </p:cBhvr>
                                      <p:tavLst>
                                        <p:tav tm="0" fmla="#ppt_y-sin(pi*$)/81">
                                          <p:val>
                                            <p:fltVal val="0"/>
                                          </p:val>
                                        </p:tav>
                                        <p:tav tm="100000">
                                          <p:val>
                                            <p:fltVal val="1"/>
                                          </p:val>
                                        </p:tav>
                                      </p:tavLst>
                                    </p:anim>
                                    <p:animScale>
                                      <p:cBhvr>
                                        <p:cTn id="274" dur="26">
                                          <p:stCondLst>
                                            <p:cond delay="650"/>
                                          </p:stCondLst>
                                        </p:cTn>
                                        <p:tgtEl>
                                          <p:spTgt spid="51"/>
                                        </p:tgtEl>
                                      </p:cBhvr>
                                      <p:to x="100000" y="60000"/>
                                    </p:animScale>
                                    <p:animScale>
                                      <p:cBhvr>
                                        <p:cTn id="275" dur="166" decel="50000">
                                          <p:stCondLst>
                                            <p:cond delay="676"/>
                                          </p:stCondLst>
                                        </p:cTn>
                                        <p:tgtEl>
                                          <p:spTgt spid="51"/>
                                        </p:tgtEl>
                                      </p:cBhvr>
                                      <p:to x="100000" y="100000"/>
                                    </p:animScale>
                                    <p:animScale>
                                      <p:cBhvr>
                                        <p:cTn id="276" dur="26">
                                          <p:stCondLst>
                                            <p:cond delay="1312"/>
                                          </p:stCondLst>
                                        </p:cTn>
                                        <p:tgtEl>
                                          <p:spTgt spid="51"/>
                                        </p:tgtEl>
                                      </p:cBhvr>
                                      <p:to x="100000" y="80000"/>
                                    </p:animScale>
                                    <p:animScale>
                                      <p:cBhvr>
                                        <p:cTn id="277" dur="166" decel="50000">
                                          <p:stCondLst>
                                            <p:cond delay="1338"/>
                                          </p:stCondLst>
                                        </p:cTn>
                                        <p:tgtEl>
                                          <p:spTgt spid="51"/>
                                        </p:tgtEl>
                                      </p:cBhvr>
                                      <p:to x="100000" y="100000"/>
                                    </p:animScale>
                                    <p:animScale>
                                      <p:cBhvr>
                                        <p:cTn id="278" dur="26">
                                          <p:stCondLst>
                                            <p:cond delay="1642"/>
                                          </p:stCondLst>
                                        </p:cTn>
                                        <p:tgtEl>
                                          <p:spTgt spid="51"/>
                                        </p:tgtEl>
                                      </p:cBhvr>
                                      <p:to x="100000" y="90000"/>
                                    </p:animScale>
                                    <p:animScale>
                                      <p:cBhvr>
                                        <p:cTn id="279" dur="166" decel="50000">
                                          <p:stCondLst>
                                            <p:cond delay="1668"/>
                                          </p:stCondLst>
                                        </p:cTn>
                                        <p:tgtEl>
                                          <p:spTgt spid="51"/>
                                        </p:tgtEl>
                                      </p:cBhvr>
                                      <p:to x="100000" y="100000"/>
                                    </p:animScale>
                                    <p:animScale>
                                      <p:cBhvr>
                                        <p:cTn id="280" dur="26">
                                          <p:stCondLst>
                                            <p:cond delay="1808"/>
                                          </p:stCondLst>
                                        </p:cTn>
                                        <p:tgtEl>
                                          <p:spTgt spid="51"/>
                                        </p:tgtEl>
                                      </p:cBhvr>
                                      <p:to x="100000" y="95000"/>
                                    </p:animScale>
                                    <p:animScale>
                                      <p:cBhvr>
                                        <p:cTn id="281" dur="166" decel="50000">
                                          <p:stCondLst>
                                            <p:cond delay="1834"/>
                                          </p:stCondLst>
                                        </p:cTn>
                                        <p:tgtEl>
                                          <p:spTgt spid="51"/>
                                        </p:tgtEl>
                                      </p:cBhvr>
                                      <p:to x="100000" y="100000"/>
                                    </p:animScale>
                                  </p:childTnLst>
                                </p:cTn>
                              </p:par>
                              <p:par>
                                <p:cTn id="282" presetID="26" presetClass="entr" presetSubtype="0" fill="hold" nodeType="withEffect">
                                  <p:stCondLst>
                                    <p:cond delay="500"/>
                                  </p:stCondLst>
                                  <p:childTnLst>
                                    <p:set>
                                      <p:cBhvr>
                                        <p:cTn id="283" dur="1" fill="hold">
                                          <p:stCondLst>
                                            <p:cond delay="0"/>
                                          </p:stCondLst>
                                        </p:cTn>
                                        <p:tgtEl>
                                          <p:spTgt spid="55"/>
                                        </p:tgtEl>
                                        <p:attrNameLst>
                                          <p:attrName>style.visibility</p:attrName>
                                        </p:attrNameLst>
                                      </p:cBhvr>
                                      <p:to>
                                        <p:strVal val="visible"/>
                                      </p:to>
                                    </p:set>
                                    <p:animEffect transition="in" filter="wipe(down)">
                                      <p:cBhvr>
                                        <p:cTn id="284" dur="580">
                                          <p:stCondLst>
                                            <p:cond delay="0"/>
                                          </p:stCondLst>
                                        </p:cTn>
                                        <p:tgtEl>
                                          <p:spTgt spid="55"/>
                                        </p:tgtEl>
                                      </p:cBhvr>
                                    </p:animEffect>
                                    <p:anim calcmode="lin" valueType="num">
                                      <p:cBhvr>
                                        <p:cTn id="285"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286"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287"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288"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289"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290" dur="26">
                                          <p:stCondLst>
                                            <p:cond delay="650"/>
                                          </p:stCondLst>
                                        </p:cTn>
                                        <p:tgtEl>
                                          <p:spTgt spid="55"/>
                                        </p:tgtEl>
                                      </p:cBhvr>
                                      <p:to x="100000" y="60000"/>
                                    </p:animScale>
                                    <p:animScale>
                                      <p:cBhvr>
                                        <p:cTn id="291" dur="166" decel="50000">
                                          <p:stCondLst>
                                            <p:cond delay="676"/>
                                          </p:stCondLst>
                                        </p:cTn>
                                        <p:tgtEl>
                                          <p:spTgt spid="55"/>
                                        </p:tgtEl>
                                      </p:cBhvr>
                                      <p:to x="100000" y="100000"/>
                                    </p:animScale>
                                    <p:animScale>
                                      <p:cBhvr>
                                        <p:cTn id="292" dur="26">
                                          <p:stCondLst>
                                            <p:cond delay="1312"/>
                                          </p:stCondLst>
                                        </p:cTn>
                                        <p:tgtEl>
                                          <p:spTgt spid="55"/>
                                        </p:tgtEl>
                                      </p:cBhvr>
                                      <p:to x="100000" y="80000"/>
                                    </p:animScale>
                                    <p:animScale>
                                      <p:cBhvr>
                                        <p:cTn id="293" dur="166" decel="50000">
                                          <p:stCondLst>
                                            <p:cond delay="1338"/>
                                          </p:stCondLst>
                                        </p:cTn>
                                        <p:tgtEl>
                                          <p:spTgt spid="55"/>
                                        </p:tgtEl>
                                      </p:cBhvr>
                                      <p:to x="100000" y="100000"/>
                                    </p:animScale>
                                    <p:animScale>
                                      <p:cBhvr>
                                        <p:cTn id="294" dur="26">
                                          <p:stCondLst>
                                            <p:cond delay="1642"/>
                                          </p:stCondLst>
                                        </p:cTn>
                                        <p:tgtEl>
                                          <p:spTgt spid="55"/>
                                        </p:tgtEl>
                                      </p:cBhvr>
                                      <p:to x="100000" y="90000"/>
                                    </p:animScale>
                                    <p:animScale>
                                      <p:cBhvr>
                                        <p:cTn id="295" dur="166" decel="50000">
                                          <p:stCondLst>
                                            <p:cond delay="1668"/>
                                          </p:stCondLst>
                                        </p:cTn>
                                        <p:tgtEl>
                                          <p:spTgt spid="55"/>
                                        </p:tgtEl>
                                      </p:cBhvr>
                                      <p:to x="100000" y="100000"/>
                                    </p:animScale>
                                    <p:animScale>
                                      <p:cBhvr>
                                        <p:cTn id="296" dur="26">
                                          <p:stCondLst>
                                            <p:cond delay="1808"/>
                                          </p:stCondLst>
                                        </p:cTn>
                                        <p:tgtEl>
                                          <p:spTgt spid="55"/>
                                        </p:tgtEl>
                                      </p:cBhvr>
                                      <p:to x="100000" y="95000"/>
                                    </p:animScale>
                                    <p:animScale>
                                      <p:cBhvr>
                                        <p:cTn id="297" dur="166" decel="50000">
                                          <p:stCondLst>
                                            <p:cond delay="1834"/>
                                          </p:stCondLst>
                                        </p:cTn>
                                        <p:tgtEl>
                                          <p:spTgt spid="55"/>
                                        </p:tgtEl>
                                      </p:cBhvr>
                                      <p:to x="100000" y="100000"/>
                                    </p:animScale>
                                  </p:childTnLst>
                                </p:cTn>
                              </p:par>
                              <p:par>
                                <p:cTn id="298" presetID="26" presetClass="entr" presetSubtype="0" fill="hold" nodeType="withEffect">
                                  <p:stCondLst>
                                    <p:cond delay="500"/>
                                  </p:stCondLst>
                                  <p:childTnLst>
                                    <p:set>
                                      <p:cBhvr>
                                        <p:cTn id="299" dur="1" fill="hold">
                                          <p:stCondLst>
                                            <p:cond delay="0"/>
                                          </p:stCondLst>
                                        </p:cTn>
                                        <p:tgtEl>
                                          <p:spTgt spid="53"/>
                                        </p:tgtEl>
                                        <p:attrNameLst>
                                          <p:attrName>style.visibility</p:attrName>
                                        </p:attrNameLst>
                                      </p:cBhvr>
                                      <p:to>
                                        <p:strVal val="visible"/>
                                      </p:to>
                                    </p:set>
                                    <p:animEffect transition="in" filter="wipe(down)">
                                      <p:cBhvr>
                                        <p:cTn id="300" dur="580">
                                          <p:stCondLst>
                                            <p:cond delay="0"/>
                                          </p:stCondLst>
                                        </p:cTn>
                                        <p:tgtEl>
                                          <p:spTgt spid="53"/>
                                        </p:tgtEl>
                                      </p:cBhvr>
                                    </p:animEffect>
                                    <p:anim calcmode="lin" valueType="num">
                                      <p:cBhvr>
                                        <p:cTn id="301" dur="1822"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302" dur="664"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303" dur="664" tmFilter="0, 0; 0.125,0.2665; 0.25,0.4; 0.375,0.465; 0.5,0.5;  0.625,0.535; 0.75,0.6; 0.875,0.7335; 1,1">
                                          <p:stCondLst>
                                            <p:cond delay="664"/>
                                          </p:stCondLst>
                                        </p:cTn>
                                        <p:tgtEl>
                                          <p:spTgt spid="53"/>
                                        </p:tgtEl>
                                        <p:attrNameLst>
                                          <p:attrName>ppt_y</p:attrName>
                                        </p:attrNameLst>
                                      </p:cBhvr>
                                      <p:tavLst>
                                        <p:tav tm="0" fmla="#ppt_y-sin(pi*$)/9">
                                          <p:val>
                                            <p:fltVal val="0"/>
                                          </p:val>
                                        </p:tav>
                                        <p:tav tm="100000">
                                          <p:val>
                                            <p:fltVal val="1"/>
                                          </p:val>
                                        </p:tav>
                                      </p:tavLst>
                                    </p:anim>
                                    <p:anim calcmode="lin" valueType="num">
                                      <p:cBhvr>
                                        <p:cTn id="304" dur="332" tmFilter="0, 0; 0.125,0.2665; 0.25,0.4; 0.375,0.465; 0.5,0.5;  0.625,0.535; 0.75,0.6; 0.875,0.7335; 1,1">
                                          <p:stCondLst>
                                            <p:cond delay="1324"/>
                                          </p:stCondLst>
                                        </p:cTn>
                                        <p:tgtEl>
                                          <p:spTgt spid="53"/>
                                        </p:tgtEl>
                                        <p:attrNameLst>
                                          <p:attrName>ppt_y</p:attrName>
                                        </p:attrNameLst>
                                      </p:cBhvr>
                                      <p:tavLst>
                                        <p:tav tm="0" fmla="#ppt_y-sin(pi*$)/27">
                                          <p:val>
                                            <p:fltVal val="0"/>
                                          </p:val>
                                        </p:tav>
                                        <p:tav tm="100000">
                                          <p:val>
                                            <p:fltVal val="1"/>
                                          </p:val>
                                        </p:tav>
                                      </p:tavLst>
                                    </p:anim>
                                    <p:anim calcmode="lin" valueType="num">
                                      <p:cBhvr>
                                        <p:cTn id="305" dur="164" tmFilter="0, 0; 0.125,0.2665; 0.25,0.4; 0.375,0.465; 0.5,0.5;  0.625,0.535; 0.75,0.6; 0.875,0.7335; 1,1">
                                          <p:stCondLst>
                                            <p:cond delay="1656"/>
                                          </p:stCondLst>
                                        </p:cTn>
                                        <p:tgtEl>
                                          <p:spTgt spid="53"/>
                                        </p:tgtEl>
                                        <p:attrNameLst>
                                          <p:attrName>ppt_y</p:attrName>
                                        </p:attrNameLst>
                                      </p:cBhvr>
                                      <p:tavLst>
                                        <p:tav tm="0" fmla="#ppt_y-sin(pi*$)/81">
                                          <p:val>
                                            <p:fltVal val="0"/>
                                          </p:val>
                                        </p:tav>
                                        <p:tav tm="100000">
                                          <p:val>
                                            <p:fltVal val="1"/>
                                          </p:val>
                                        </p:tav>
                                      </p:tavLst>
                                    </p:anim>
                                    <p:animScale>
                                      <p:cBhvr>
                                        <p:cTn id="306" dur="26">
                                          <p:stCondLst>
                                            <p:cond delay="650"/>
                                          </p:stCondLst>
                                        </p:cTn>
                                        <p:tgtEl>
                                          <p:spTgt spid="53"/>
                                        </p:tgtEl>
                                      </p:cBhvr>
                                      <p:to x="100000" y="60000"/>
                                    </p:animScale>
                                    <p:animScale>
                                      <p:cBhvr>
                                        <p:cTn id="307" dur="166" decel="50000">
                                          <p:stCondLst>
                                            <p:cond delay="676"/>
                                          </p:stCondLst>
                                        </p:cTn>
                                        <p:tgtEl>
                                          <p:spTgt spid="53"/>
                                        </p:tgtEl>
                                      </p:cBhvr>
                                      <p:to x="100000" y="100000"/>
                                    </p:animScale>
                                    <p:animScale>
                                      <p:cBhvr>
                                        <p:cTn id="308" dur="26">
                                          <p:stCondLst>
                                            <p:cond delay="1312"/>
                                          </p:stCondLst>
                                        </p:cTn>
                                        <p:tgtEl>
                                          <p:spTgt spid="53"/>
                                        </p:tgtEl>
                                      </p:cBhvr>
                                      <p:to x="100000" y="80000"/>
                                    </p:animScale>
                                    <p:animScale>
                                      <p:cBhvr>
                                        <p:cTn id="309" dur="166" decel="50000">
                                          <p:stCondLst>
                                            <p:cond delay="1338"/>
                                          </p:stCondLst>
                                        </p:cTn>
                                        <p:tgtEl>
                                          <p:spTgt spid="53"/>
                                        </p:tgtEl>
                                      </p:cBhvr>
                                      <p:to x="100000" y="100000"/>
                                    </p:animScale>
                                    <p:animScale>
                                      <p:cBhvr>
                                        <p:cTn id="310" dur="26">
                                          <p:stCondLst>
                                            <p:cond delay="1642"/>
                                          </p:stCondLst>
                                        </p:cTn>
                                        <p:tgtEl>
                                          <p:spTgt spid="53"/>
                                        </p:tgtEl>
                                      </p:cBhvr>
                                      <p:to x="100000" y="90000"/>
                                    </p:animScale>
                                    <p:animScale>
                                      <p:cBhvr>
                                        <p:cTn id="311" dur="166" decel="50000">
                                          <p:stCondLst>
                                            <p:cond delay="1668"/>
                                          </p:stCondLst>
                                        </p:cTn>
                                        <p:tgtEl>
                                          <p:spTgt spid="53"/>
                                        </p:tgtEl>
                                      </p:cBhvr>
                                      <p:to x="100000" y="100000"/>
                                    </p:animScale>
                                    <p:animScale>
                                      <p:cBhvr>
                                        <p:cTn id="312" dur="26">
                                          <p:stCondLst>
                                            <p:cond delay="1808"/>
                                          </p:stCondLst>
                                        </p:cTn>
                                        <p:tgtEl>
                                          <p:spTgt spid="53"/>
                                        </p:tgtEl>
                                      </p:cBhvr>
                                      <p:to x="100000" y="95000"/>
                                    </p:animScale>
                                    <p:animScale>
                                      <p:cBhvr>
                                        <p:cTn id="313" dur="166" decel="50000">
                                          <p:stCondLst>
                                            <p:cond delay="1834"/>
                                          </p:stCondLst>
                                        </p:cTn>
                                        <p:tgtEl>
                                          <p:spTgt spid="53"/>
                                        </p:tgtEl>
                                      </p:cBhvr>
                                      <p:to x="100000" y="100000"/>
                                    </p:animScale>
                                  </p:childTnLst>
                                </p:cTn>
                              </p:par>
                              <p:par>
                                <p:cTn id="314" presetID="26" presetClass="entr" presetSubtype="0" fill="hold" nodeType="withEffect">
                                  <p:stCondLst>
                                    <p:cond delay="500"/>
                                  </p:stCondLst>
                                  <p:childTnLst>
                                    <p:set>
                                      <p:cBhvr>
                                        <p:cTn id="315" dur="1" fill="hold">
                                          <p:stCondLst>
                                            <p:cond delay="0"/>
                                          </p:stCondLst>
                                        </p:cTn>
                                        <p:tgtEl>
                                          <p:spTgt spid="52"/>
                                        </p:tgtEl>
                                        <p:attrNameLst>
                                          <p:attrName>style.visibility</p:attrName>
                                        </p:attrNameLst>
                                      </p:cBhvr>
                                      <p:to>
                                        <p:strVal val="visible"/>
                                      </p:to>
                                    </p:set>
                                    <p:animEffect transition="in" filter="wipe(down)">
                                      <p:cBhvr>
                                        <p:cTn id="316" dur="580">
                                          <p:stCondLst>
                                            <p:cond delay="0"/>
                                          </p:stCondLst>
                                        </p:cTn>
                                        <p:tgtEl>
                                          <p:spTgt spid="52"/>
                                        </p:tgtEl>
                                      </p:cBhvr>
                                    </p:animEffect>
                                    <p:anim calcmode="lin" valueType="num">
                                      <p:cBhvr>
                                        <p:cTn id="317"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318"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319"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320"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321"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322" dur="26">
                                          <p:stCondLst>
                                            <p:cond delay="650"/>
                                          </p:stCondLst>
                                        </p:cTn>
                                        <p:tgtEl>
                                          <p:spTgt spid="52"/>
                                        </p:tgtEl>
                                      </p:cBhvr>
                                      <p:to x="100000" y="60000"/>
                                    </p:animScale>
                                    <p:animScale>
                                      <p:cBhvr>
                                        <p:cTn id="323" dur="166" decel="50000">
                                          <p:stCondLst>
                                            <p:cond delay="676"/>
                                          </p:stCondLst>
                                        </p:cTn>
                                        <p:tgtEl>
                                          <p:spTgt spid="52"/>
                                        </p:tgtEl>
                                      </p:cBhvr>
                                      <p:to x="100000" y="100000"/>
                                    </p:animScale>
                                    <p:animScale>
                                      <p:cBhvr>
                                        <p:cTn id="324" dur="26">
                                          <p:stCondLst>
                                            <p:cond delay="1312"/>
                                          </p:stCondLst>
                                        </p:cTn>
                                        <p:tgtEl>
                                          <p:spTgt spid="52"/>
                                        </p:tgtEl>
                                      </p:cBhvr>
                                      <p:to x="100000" y="80000"/>
                                    </p:animScale>
                                    <p:animScale>
                                      <p:cBhvr>
                                        <p:cTn id="325" dur="166" decel="50000">
                                          <p:stCondLst>
                                            <p:cond delay="1338"/>
                                          </p:stCondLst>
                                        </p:cTn>
                                        <p:tgtEl>
                                          <p:spTgt spid="52"/>
                                        </p:tgtEl>
                                      </p:cBhvr>
                                      <p:to x="100000" y="100000"/>
                                    </p:animScale>
                                    <p:animScale>
                                      <p:cBhvr>
                                        <p:cTn id="326" dur="26">
                                          <p:stCondLst>
                                            <p:cond delay="1642"/>
                                          </p:stCondLst>
                                        </p:cTn>
                                        <p:tgtEl>
                                          <p:spTgt spid="52"/>
                                        </p:tgtEl>
                                      </p:cBhvr>
                                      <p:to x="100000" y="90000"/>
                                    </p:animScale>
                                    <p:animScale>
                                      <p:cBhvr>
                                        <p:cTn id="327" dur="166" decel="50000">
                                          <p:stCondLst>
                                            <p:cond delay="1668"/>
                                          </p:stCondLst>
                                        </p:cTn>
                                        <p:tgtEl>
                                          <p:spTgt spid="52"/>
                                        </p:tgtEl>
                                      </p:cBhvr>
                                      <p:to x="100000" y="100000"/>
                                    </p:animScale>
                                    <p:animScale>
                                      <p:cBhvr>
                                        <p:cTn id="328" dur="26">
                                          <p:stCondLst>
                                            <p:cond delay="1808"/>
                                          </p:stCondLst>
                                        </p:cTn>
                                        <p:tgtEl>
                                          <p:spTgt spid="52"/>
                                        </p:tgtEl>
                                      </p:cBhvr>
                                      <p:to x="100000" y="95000"/>
                                    </p:animScale>
                                    <p:animScale>
                                      <p:cBhvr>
                                        <p:cTn id="329" dur="166" decel="50000">
                                          <p:stCondLst>
                                            <p:cond delay="1834"/>
                                          </p:stCondLst>
                                        </p:cTn>
                                        <p:tgtEl>
                                          <p:spTgt spid="52"/>
                                        </p:tgtEl>
                                      </p:cBhvr>
                                      <p:to x="100000" y="100000"/>
                                    </p:animScale>
                                  </p:childTnLst>
                                </p:cTn>
                              </p:par>
                              <p:par>
                                <p:cTn id="330" presetID="26" presetClass="entr" presetSubtype="0" fill="hold" nodeType="withEffect">
                                  <p:stCondLst>
                                    <p:cond delay="500"/>
                                  </p:stCondLst>
                                  <p:childTnLst>
                                    <p:set>
                                      <p:cBhvr>
                                        <p:cTn id="331" dur="1" fill="hold">
                                          <p:stCondLst>
                                            <p:cond delay="0"/>
                                          </p:stCondLst>
                                        </p:cTn>
                                        <p:tgtEl>
                                          <p:spTgt spid="48"/>
                                        </p:tgtEl>
                                        <p:attrNameLst>
                                          <p:attrName>style.visibility</p:attrName>
                                        </p:attrNameLst>
                                      </p:cBhvr>
                                      <p:to>
                                        <p:strVal val="visible"/>
                                      </p:to>
                                    </p:set>
                                    <p:animEffect transition="in" filter="wipe(down)">
                                      <p:cBhvr>
                                        <p:cTn id="332" dur="580">
                                          <p:stCondLst>
                                            <p:cond delay="0"/>
                                          </p:stCondLst>
                                        </p:cTn>
                                        <p:tgtEl>
                                          <p:spTgt spid="48"/>
                                        </p:tgtEl>
                                      </p:cBhvr>
                                    </p:animEffect>
                                    <p:anim calcmode="lin" valueType="num">
                                      <p:cBhvr>
                                        <p:cTn id="333"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334"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335"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336"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337"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338" dur="26">
                                          <p:stCondLst>
                                            <p:cond delay="650"/>
                                          </p:stCondLst>
                                        </p:cTn>
                                        <p:tgtEl>
                                          <p:spTgt spid="48"/>
                                        </p:tgtEl>
                                      </p:cBhvr>
                                      <p:to x="100000" y="60000"/>
                                    </p:animScale>
                                    <p:animScale>
                                      <p:cBhvr>
                                        <p:cTn id="339" dur="166" decel="50000">
                                          <p:stCondLst>
                                            <p:cond delay="676"/>
                                          </p:stCondLst>
                                        </p:cTn>
                                        <p:tgtEl>
                                          <p:spTgt spid="48"/>
                                        </p:tgtEl>
                                      </p:cBhvr>
                                      <p:to x="100000" y="100000"/>
                                    </p:animScale>
                                    <p:animScale>
                                      <p:cBhvr>
                                        <p:cTn id="340" dur="26">
                                          <p:stCondLst>
                                            <p:cond delay="1312"/>
                                          </p:stCondLst>
                                        </p:cTn>
                                        <p:tgtEl>
                                          <p:spTgt spid="48"/>
                                        </p:tgtEl>
                                      </p:cBhvr>
                                      <p:to x="100000" y="80000"/>
                                    </p:animScale>
                                    <p:animScale>
                                      <p:cBhvr>
                                        <p:cTn id="341" dur="166" decel="50000">
                                          <p:stCondLst>
                                            <p:cond delay="1338"/>
                                          </p:stCondLst>
                                        </p:cTn>
                                        <p:tgtEl>
                                          <p:spTgt spid="48"/>
                                        </p:tgtEl>
                                      </p:cBhvr>
                                      <p:to x="100000" y="100000"/>
                                    </p:animScale>
                                    <p:animScale>
                                      <p:cBhvr>
                                        <p:cTn id="342" dur="26">
                                          <p:stCondLst>
                                            <p:cond delay="1642"/>
                                          </p:stCondLst>
                                        </p:cTn>
                                        <p:tgtEl>
                                          <p:spTgt spid="48"/>
                                        </p:tgtEl>
                                      </p:cBhvr>
                                      <p:to x="100000" y="90000"/>
                                    </p:animScale>
                                    <p:animScale>
                                      <p:cBhvr>
                                        <p:cTn id="343" dur="166" decel="50000">
                                          <p:stCondLst>
                                            <p:cond delay="1668"/>
                                          </p:stCondLst>
                                        </p:cTn>
                                        <p:tgtEl>
                                          <p:spTgt spid="48"/>
                                        </p:tgtEl>
                                      </p:cBhvr>
                                      <p:to x="100000" y="100000"/>
                                    </p:animScale>
                                    <p:animScale>
                                      <p:cBhvr>
                                        <p:cTn id="344" dur="26">
                                          <p:stCondLst>
                                            <p:cond delay="1808"/>
                                          </p:stCondLst>
                                        </p:cTn>
                                        <p:tgtEl>
                                          <p:spTgt spid="48"/>
                                        </p:tgtEl>
                                      </p:cBhvr>
                                      <p:to x="100000" y="95000"/>
                                    </p:animScale>
                                    <p:animScale>
                                      <p:cBhvr>
                                        <p:cTn id="345" dur="166" decel="50000">
                                          <p:stCondLst>
                                            <p:cond delay="1834"/>
                                          </p:stCondLst>
                                        </p:cTn>
                                        <p:tgtEl>
                                          <p:spTgt spid="48"/>
                                        </p:tgtEl>
                                      </p:cBhvr>
                                      <p:to x="100000" y="100000"/>
                                    </p:animScale>
                                  </p:childTnLst>
                                </p:cTn>
                              </p:par>
                              <p:par>
                                <p:cTn id="346" presetID="26" presetClass="entr" presetSubtype="0" fill="hold" nodeType="withEffect">
                                  <p:stCondLst>
                                    <p:cond delay="500"/>
                                  </p:stCondLst>
                                  <p:childTnLst>
                                    <p:set>
                                      <p:cBhvr>
                                        <p:cTn id="347" dur="1" fill="hold">
                                          <p:stCondLst>
                                            <p:cond delay="0"/>
                                          </p:stCondLst>
                                        </p:cTn>
                                        <p:tgtEl>
                                          <p:spTgt spid="49"/>
                                        </p:tgtEl>
                                        <p:attrNameLst>
                                          <p:attrName>style.visibility</p:attrName>
                                        </p:attrNameLst>
                                      </p:cBhvr>
                                      <p:to>
                                        <p:strVal val="visible"/>
                                      </p:to>
                                    </p:set>
                                    <p:animEffect transition="in" filter="wipe(down)">
                                      <p:cBhvr>
                                        <p:cTn id="348" dur="580">
                                          <p:stCondLst>
                                            <p:cond delay="0"/>
                                          </p:stCondLst>
                                        </p:cTn>
                                        <p:tgtEl>
                                          <p:spTgt spid="49"/>
                                        </p:tgtEl>
                                      </p:cBhvr>
                                    </p:animEffect>
                                    <p:anim calcmode="lin" valueType="num">
                                      <p:cBhvr>
                                        <p:cTn id="349"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350"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351"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352"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353"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354" dur="26">
                                          <p:stCondLst>
                                            <p:cond delay="650"/>
                                          </p:stCondLst>
                                        </p:cTn>
                                        <p:tgtEl>
                                          <p:spTgt spid="49"/>
                                        </p:tgtEl>
                                      </p:cBhvr>
                                      <p:to x="100000" y="60000"/>
                                    </p:animScale>
                                    <p:animScale>
                                      <p:cBhvr>
                                        <p:cTn id="355" dur="166" decel="50000">
                                          <p:stCondLst>
                                            <p:cond delay="676"/>
                                          </p:stCondLst>
                                        </p:cTn>
                                        <p:tgtEl>
                                          <p:spTgt spid="49"/>
                                        </p:tgtEl>
                                      </p:cBhvr>
                                      <p:to x="100000" y="100000"/>
                                    </p:animScale>
                                    <p:animScale>
                                      <p:cBhvr>
                                        <p:cTn id="356" dur="26">
                                          <p:stCondLst>
                                            <p:cond delay="1312"/>
                                          </p:stCondLst>
                                        </p:cTn>
                                        <p:tgtEl>
                                          <p:spTgt spid="49"/>
                                        </p:tgtEl>
                                      </p:cBhvr>
                                      <p:to x="100000" y="80000"/>
                                    </p:animScale>
                                    <p:animScale>
                                      <p:cBhvr>
                                        <p:cTn id="357" dur="166" decel="50000">
                                          <p:stCondLst>
                                            <p:cond delay="1338"/>
                                          </p:stCondLst>
                                        </p:cTn>
                                        <p:tgtEl>
                                          <p:spTgt spid="49"/>
                                        </p:tgtEl>
                                      </p:cBhvr>
                                      <p:to x="100000" y="100000"/>
                                    </p:animScale>
                                    <p:animScale>
                                      <p:cBhvr>
                                        <p:cTn id="358" dur="26">
                                          <p:stCondLst>
                                            <p:cond delay="1642"/>
                                          </p:stCondLst>
                                        </p:cTn>
                                        <p:tgtEl>
                                          <p:spTgt spid="49"/>
                                        </p:tgtEl>
                                      </p:cBhvr>
                                      <p:to x="100000" y="90000"/>
                                    </p:animScale>
                                    <p:animScale>
                                      <p:cBhvr>
                                        <p:cTn id="359" dur="166" decel="50000">
                                          <p:stCondLst>
                                            <p:cond delay="1668"/>
                                          </p:stCondLst>
                                        </p:cTn>
                                        <p:tgtEl>
                                          <p:spTgt spid="49"/>
                                        </p:tgtEl>
                                      </p:cBhvr>
                                      <p:to x="100000" y="100000"/>
                                    </p:animScale>
                                    <p:animScale>
                                      <p:cBhvr>
                                        <p:cTn id="360" dur="26">
                                          <p:stCondLst>
                                            <p:cond delay="1808"/>
                                          </p:stCondLst>
                                        </p:cTn>
                                        <p:tgtEl>
                                          <p:spTgt spid="49"/>
                                        </p:tgtEl>
                                      </p:cBhvr>
                                      <p:to x="100000" y="95000"/>
                                    </p:animScale>
                                    <p:animScale>
                                      <p:cBhvr>
                                        <p:cTn id="361" dur="166" decel="50000">
                                          <p:stCondLst>
                                            <p:cond delay="1834"/>
                                          </p:stCondLst>
                                        </p:cTn>
                                        <p:tgtEl>
                                          <p:spTgt spid="49"/>
                                        </p:tgtEl>
                                      </p:cBhvr>
                                      <p:to x="100000" y="100000"/>
                                    </p:animScale>
                                  </p:childTnLst>
                                </p:cTn>
                              </p:par>
                              <p:par>
                                <p:cTn id="362" presetID="26" presetClass="entr" presetSubtype="0" fill="hold" nodeType="withEffect">
                                  <p:stCondLst>
                                    <p:cond delay="500"/>
                                  </p:stCondLst>
                                  <p:childTnLst>
                                    <p:set>
                                      <p:cBhvr>
                                        <p:cTn id="363" dur="1" fill="hold">
                                          <p:stCondLst>
                                            <p:cond delay="0"/>
                                          </p:stCondLst>
                                        </p:cTn>
                                        <p:tgtEl>
                                          <p:spTgt spid="54"/>
                                        </p:tgtEl>
                                        <p:attrNameLst>
                                          <p:attrName>style.visibility</p:attrName>
                                        </p:attrNameLst>
                                      </p:cBhvr>
                                      <p:to>
                                        <p:strVal val="visible"/>
                                      </p:to>
                                    </p:set>
                                    <p:animEffect transition="in" filter="wipe(down)">
                                      <p:cBhvr>
                                        <p:cTn id="364" dur="580">
                                          <p:stCondLst>
                                            <p:cond delay="0"/>
                                          </p:stCondLst>
                                        </p:cTn>
                                        <p:tgtEl>
                                          <p:spTgt spid="54"/>
                                        </p:tgtEl>
                                      </p:cBhvr>
                                    </p:animEffect>
                                    <p:anim calcmode="lin" valueType="num">
                                      <p:cBhvr>
                                        <p:cTn id="365"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366"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367"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368"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369"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370" dur="26">
                                          <p:stCondLst>
                                            <p:cond delay="650"/>
                                          </p:stCondLst>
                                        </p:cTn>
                                        <p:tgtEl>
                                          <p:spTgt spid="54"/>
                                        </p:tgtEl>
                                      </p:cBhvr>
                                      <p:to x="100000" y="60000"/>
                                    </p:animScale>
                                    <p:animScale>
                                      <p:cBhvr>
                                        <p:cTn id="371" dur="166" decel="50000">
                                          <p:stCondLst>
                                            <p:cond delay="676"/>
                                          </p:stCondLst>
                                        </p:cTn>
                                        <p:tgtEl>
                                          <p:spTgt spid="54"/>
                                        </p:tgtEl>
                                      </p:cBhvr>
                                      <p:to x="100000" y="100000"/>
                                    </p:animScale>
                                    <p:animScale>
                                      <p:cBhvr>
                                        <p:cTn id="372" dur="26">
                                          <p:stCondLst>
                                            <p:cond delay="1312"/>
                                          </p:stCondLst>
                                        </p:cTn>
                                        <p:tgtEl>
                                          <p:spTgt spid="54"/>
                                        </p:tgtEl>
                                      </p:cBhvr>
                                      <p:to x="100000" y="80000"/>
                                    </p:animScale>
                                    <p:animScale>
                                      <p:cBhvr>
                                        <p:cTn id="373" dur="166" decel="50000">
                                          <p:stCondLst>
                                            <p:cond delay="1338"/>
                                          </p:stCondLst>
                                        </p:cTn>
                                        <p:tgtEl>
                                          <p:spTgt spid="54"/>
                                        </p:tgtEl>
                                      </p:cBhvr>
                                      <p:to x="100000" y="100000"/>
                                    </p:animScale>
                                    <p:animScale>
                                      <p:cBhvr>
                                        <p:cTn id="374" dur="26">
                                          <p:stCondLst>
                                            <p:cond delay="1642"/>
                                          </p:stCondLst>
                                        </p:cTn>
                                        <p:tgtEl>
                                          <p:spTgt spid="54"/>
                                        </p:tgtEl>
                                      </p:cBhvr>
                                      <p:to x="100000" y="90000"/>
                                    </p:animScale>
                                    <p:animScale>
                                      <p:cBhvr>
                                        <p:cTn id="375" dur="166" decel="50000">
                                          <p:stCondLst>
                                            <p:cond delay="1668"/>
                                          </p:stCondLst>
                                        </p:cTn>
                                        <p:tgtEl>
                                          <p:spTgt spid="54"/>
                                        </p:tgtEl>
                                      </p:cBhvr>
                                      <p:to x="100000" y="100000"/>
                                    </p:animScale>
                                    <p:animScale>
                                      <p:cBhvr>
                                        <p:cTn id="376" dur="26">
                                          <p:stCondLst>
                                            <p:cond delay="1808"/>
                                          </p:stCondLst>
                                        </p:cTn>
                                        <p:tgtEl>
                                          <p:spTgt spid="54"/>
                                        </p:tgtEl>
                                      </p:cBhvr>
                                      <p:to x="100000" y="95000"/>
                                    </p:animScale>
                                    <p:animScale>
                                      <p:cBhvr>
                                        <p:cTn id="377" dur="166" decel="50000">
                                          <p:stCondLst>
                                            <p:cond delay="1834"/>
                                          </p:stCondLst>
                                        </p:cTn>
                                        <p:tgtEl>
                                          <p:spTgt spid="54"/>
                                        </p:tgtEl>
                                      </p:cBhvr>
                                      <p:to x="100000" y="100000"/>
                                    </p:animScale>
                                  </p:childTnLst>
                                </p:cTn>
                              </p:par>
                              <p:par>
                                <p:cTn id="378" presetID="26" presetClass="entr" presetSubtype="0" fill="hold" nodeType="withEffect">
                                  <p:stCondLst>
                                    <p:cond delay="500"/>
                                  </p:stCondLst>
                                  <p:childTnLst>
                                    <p:set>
                                      <p:cBhvr>
                                        <p:cTn id="379" dur="1" fill="hold">
                                          <p:stCondLst>
                                            <p:cond delay="0"/>
                                          </p:stCondLst>
                                        </p:cTn>
                                        <p:tgtEl>
                                          <p:spTgt spid="47"/>
                                        </p:tgtEl>
                                        <p:attrNameLst>
                                          <p:attrName>style.visibility</p:attrName>
                                        </p:attrNameLst>
                                      </p:cBhvr>
                                      <p:to>
                                        <p:strVal val="visible"/>
                                      </p:to>
                                    </p:set>
                                    <p:animEffect transition="in" filter="wipe(down)">
                                      <p:cBhvr>
                                        <p:cTn id="380" dur="580">
                                          <p:stCondLst>
                                            <p:cond delay="0"/>
                                          </p:stCondLst>
                                        </p:cTn>
                                        <p:tgtEl>
                                          <p:spTgt spid="47"/>
                                        </p:tgtEl>
                                      </p:cBhvr>
                                    </p:animEffect>
                                    <p:anim calcmode="lin" valueType="num">
                                      <p:cBhvr>
                                        <p:cTn id="381"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382"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383"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384"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385"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386" dur="26">
                                          <p:stCondLst>
                                            <p:cond delay="650"/>
                                          </p:stCondLst>
                                        </p:cTn>
                                        <p:tgtEl>
                                          <p:spTgt spid="47"/>
                                        </p:tgtEl>
                                      </p:cBhvr>
                                      <p:to x="100000" y="60000"/>
                                    </p:animScale>
                                    <p:animScale>
                                      <p:cBhvr>
                                        <p:cTn id="387" dur="166" decel="50000">
                                          <p:stCondLst>
                                            <p:cond delay="676"/>
                                          </p:stCondLst>
                                        </p:cTn>
                                        <p:tgtEl>
                                          <p:spTgt spid="47"/>
                                        </p:tgtEl>
                                      </p:cBhvr>
                                      <p:to x="100000" y="100000"/>
                                    </p:animScale>
                                    <p:animScale>
                                      <p:cBhvr>
                                        <p:cTn id="388" dur="26">
                                          <p:stCondLst>
                                            <p:cond delay="1312"/>
                                          </p:stCondLst>
                                        </p:cTn>
                                        <p:tgtEl>
                                          <p:spTgt spid="47"/>
                                        </p:tgtEl>
                                      </p:cBhvr>
                                      <p:to x="100000" y="80000"/>
                                    </p:animScale>
                                    <p:animScale>
                                      <p:cBhvr>
                                        <p:cTn id="389" dur="166" decel="50000">
                                          <p:stCondLst>
                                            <p:cond delay="1338"/>
                                          </p:stCondLst>
                                        </p:cTn>
                                        <p:tgtEl>
                                          <p:spTgt spid="47"/>
                                        </p:tgtEl>
                                      </p:cBhvr>
                                      <p:to x="100000" y="100000"/>
                                    </p:animScale>
                                    <p:animScale>
                                      <p:cBhvr>
                                        <p:cTn id="390" dur="26">
                                          <p:stCondLst>
                                            <p:cond delay="1642"/>
                                          </p:stCondLst>
                                        </p:cTn>
                                        <p:tgtEl>
                                          <p:spTgt spid="47"/>
                                        </p:tgtEl>
                                      </p:cBhvr>
                                      <p:to x="100000" y="90000"/>
                                    </p:animScale>
                                    <p:animScale>
                                      <p:cBhvr>
                                        <p:cTn id="391" dur="166" decel="50000">
                                          <p:stCondLst>
                                            <p:cond delay="1668"/>
                                          </p:stCondLst>
                                        </p:cTn>
                                        <p:tgtEl>
                                          <p:spTgt spid="47"/>
                                        </p:tgtEl>
                                      </p:cBhvr>
                                      <p:to x="100000" y="100000"/>
                                    </p:animScale>
                                    <p:animScale>
                                      <p:cBhvr>
                                        <p:cTn id="392" dur="26">
                                          <p:stCondLst>
                                            <p:cond delay="1808"/>
                                          </p:stCondLst>
                                        </p:cTn>
                                        <p:tgtEl>
                                          <p:spTgt spid="47"/>
                                        </p:tgtEl>
                                      </p:cBhvr>
                                      <p:to x="100000" y="95000"/>
                                    </p:animScale>
                                    <p:animScale>
                                      <p:cBhvr>
                                        <p:cTn id="393" dur="166" decel="50000">
                                          <p:stCondLst>
                                            <p:cond delay="1834"/>
                                          </p:stCondLst>
                                        </p:cTn>
                                        <p:tgtEl>
                                          <p:spTgt spid="47"/>
                                        </p:tgtEl>
                                      </p:cBhvr>
                                      <p:to x="100000" y="100000"/>
                                    </p:animScale>
                                  </p:childTnLst>
                                </p:cTn>
                              </p:par>
                              <p:par>
                                <p:cTn id="394" presetID="26" presetClass="entr" presetSubtype="0" fill="hold" nodeType="withEffect">
                                  <p:stCondLst>
                                    <p:cond delay="500"/>
                                  </p:stCondLst>
                                  <p:childTnLst>
                                    <p:set>
                                      <p:cBhvr>
                                        <p:cTn id="395" dur="1" fill="hold">
                                          <p:stCondLst>
                                            <p:cond delay="0"/>
                                          </p:stCondLst>
                                        </p:cTn>
                                        <p:tgtEl>
                                          <p:spTgt spid="58"/>
                                        </p:tgtEl>
                                        <p:attrNameLst>
                                          <p:attrName>style.visibility</p:attrName>
                                        </p:attrNameLst>
                                      </p:cBhvr>
                                      <p:to>
                                        <p:strVal val="visible"/>
                                      </p:to>
                                    </p:set>
                                    <p:animEffect transition="in" filter="wipe(down)">
                                      <p:cBhvr>
                                        <p:cTn id="396" dur="580">
                                          <p:stCondLst>
                                            <p:cond delay="0"/>
                                          </p:stCondLst>
                                        </p:cTn>
                                        <p:tgtEl>
                                          <p:spTgt spid="58"/>
                                        </p:tgtEl>
                                      </p:cBhvr>
                                    </p:animEffect>
                                    <p:anim calcmode="lin" valueType="num">
                                      <p:cBhvr>
                                        <p:cTn id="397"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398"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399"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400"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401"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402" dur="26">
                                          <p:stCondLst>
                                            <p:cond delay="650"/>
                                          </p:stCondLst>
                                        </p:cTn>
                                        <p:tgtEl>
                                          <p:spTgt spid="58"/>
                                        </p:tgtEl>
                                      </p:cBhvr>
                                      <p:to x="100000" y="60000"/>
                                    </p:animScale>
                                    <p:animScale>
                                      <p:cBhvr>
                                        <p:cTn id="403" dur="166" decel="50000">
                                          <p:stCondLst>
                                            <p:cond delay="676"/>
                                          </p:stCondLst>
                                        </p:cTn>
                                        <p:tgtEl>
                                          <p:spTgt spid="58"/>
                                        </p:tgtEl>
                                      </p:cBhvr>
                                      <p:to x="100000" y="100000"/>
                                    </p:animScale>
                                    <p:animScale>
                                      <p:cBhvr>
                                        <p:cTn id="404" dur="26">
                                          <p:stCondLst>
                                            <p:cond delay="1312"/>
                                          </p:stCondLst>
                                        </p:cTn>
                                        <p:tgtEl>
                                          <p:spTgt spid="58"/>
                                        </p:tgtEl>
                                      </p:cBhvr>
                                      <p:to x="100000" y="80000"/>
                                    </p:animScale>
                                    <p:animScale>
                                      <p:cBhvr>
                                        <p:cTn id="405" dur="166" decel="50000">
                                          <p:stCondLst>
                                            <p:cond delay="1338"/>
                                          </p:stCondLst>
                                        </p:cTn>
                                        <p:tgtEl>
                                          <p:spTgt spid="58"/>
                                        </p:tgtEl>
                                      </p:cBhvr>
                                      <p:to x="100000" y="100000"/>
                                    </p:animScale>
                                    <p:animScale>
                                      <p:cBhvr>
                                        <p:cTn id="406" dur="26">
                                          <p:stCondLst>
                                            <p:cond delay="1642"/>
                                          </p:stCondLst>
                                        </p:cTn>
                                        <p:tgtEl>
                                          <p:spTgt spid="58"/>
                                        </p:tgtEl>
                                      </p:cBhvr>
                                      <p:to x="100000" y="90000"/>
                                    </p:animScale>
                                    <p:animScale>
                                      <p:cBhvr>
                                        <p:cTn id="407" dur="166" decel="50000">
                                          <p:stCondLst>
                                            <p:cond delay="1668"/>
                                          </p:stCondLst>
                                        </p:cTn>
                                        <p:tgtEl>
                                          <p:spTgt spid="58"/>
                                        </p:tgtEl>
                                      </p:cBhvr>
                                      <p:to x="100000" y="100000"/>
                                    </p:animScale>
                                    <p:animScale>
                                      <p:cBhvr>
                                        <p:cTn id="408" dur="26">
                                          <p:stCondLst>
                                            <p:cond delay="1808"/>
                                          </p:stCondLst>
                                        </p:cTn>
                                        <p:tgtEl>
                                          <p:spTgt spid="58"/>
                                        </p:tgtEl>
                                      </p:cBhvr>
                                      <p:to x="100000" y="95000"/>
                                    </p:animScale>
                                    <p:animScale>
                                      <p:cBhvr>
                                        <p:cTn id="409" dur="166" decel="50000">
                                          <p:stCondLst>
                                            <p:cond delay="1834"/>
                                          </p:stCondLst>
                                        </p:cTn>
                                        <p:tgtEl>
                                          <p:spTgt spid="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05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561542" y="2969543"/>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000" dirty="0">
                  <a:solidFill>
                    <a:schemeClr val="accent3"/>
                  </a:solidFill>
                </a:rPr>
                <a:t> </a:t>
              </a:r>
              <a:r>
                <a:rPr lang="en-US" sz="5400" dirty="0"/>
                <a:t>How to create Namespace?</a:t>
              </a:r>
              <a:endParaRPr lang="en-US" sz="5400" dirty="0">
                <a:solidFill>
                  <a:schemeClr val="accent3"/>
                </a:solidFill>
              </a:endParaRPr>
            </a:p>
          </p:txBody>
        </p:sp>
      </p:grpSp>
    </p:spTree>
    <p:extLst>
      <p:ext uri="{BB962C8B-B14F-4D97-AF65-F5344CB8AC3E}">
        <p14:creationId xmlns:p14="http://schemas.microsoft.com/office/powerpoint/2010/main" val="109180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8EA3E5-9C74-42A0-B12A-0897BAB8EDE4}"/>
              </a:ext>
            </a:extLst>
          </p:cNvPr>
          <p:cNvSpPr>
            <a:spLocks noGrp="1"/>
          </p:cNvSpPr>
          <p:nvPr>
            <p:ph idx="1"/>
          </p:nvPr>
        </p:nvSpPr>
        <p:spPr>
          <a:xfrm>
            <a:off x="328773" y="246580"/>
            <a:ext cx="11025027" cy="5930383"/>
          </a:xfrm>
        </p:spPr>
        <p:txBody>
          <a:bodyPr>
            <a:normAutofit/>
          </a:bodyPr>
          <a:lstStyle/>
          <a:p>
            <a:endParaRPr lang="en-US" dirty="0"/>
          </a:p>
          <a:p>
            <a:r>
              <a:rPr lang="en-US" dirty="0"/>
              <a:t>From Yaml file:  </a:t>
            </a:r>
          </a:p>
          <a:p>
            <a:endParaRPr lang="en-US" dirty="0"/>
          </a:p>
          <a:p>
            <a:endParaRPr lang="en-US" dirty="0"/>
          </a:p>
          <a:p>
            <a:endParaRPr lang="en-US" dirty="0"/>
          </a:p>
          <a:p>
            <a:endParaRPr lang="en-US" dirty="0"/>
          </a:p>
          <a:p>
            <a:endParaRPr lang="en-US" dirty="0"/>
          </a:p>
          <a:p>
            <a:endParaRPr lang="en-US" dirty="0"/>
          </a:p>
          <a:p>
            <a:endParaRPr lang="en-US" dirty="0"/>
          </a:p>
          <a:p>
            <a:r>
              <a:rPr lang="en-US" dirty="0"/>
              <a:t>From Command Line:</a:t>
            </a:r>
          </a:p>
          <a:p>
            <a:pPr marL="457200" lvl="1" indent="0">
              <a:buNone/>
            </a:pPr>
            <a:r>
              <a:rPr lang="en-US" dirty="0"/>
              <a:t>kubectl create ns operation</a:t>
            </a:r>
          </a:p>
        </p:txBody>
      </p:sp>
      <p:sp>
        <p:nvSpPr>
          <p:cNvPr id="5" name="Rectangle 4">
            <a:extLst>
              <a:ext uri="{FF2B5EF4-FFF2-40B4-BE49-F238E27FC236}">
                <a16:creationId xmlns:a16="http://schemas.microsoft.com/office/drawing/2014/main" id="{19DB594D-A455-4C35-8282-105D8D15855F}"/>
              </a:ext>
            </a:extLst>
          </p:cNvPr>
          <p:cNvSpPr/>
          <p:nvPr/>
        </p:nvSpPr>
        <p:spPr>
          <a:xfrm>
            <a:off x="606177" y="1438382"/>
            <a:ext cx="3852808" cy="3082247"/>
          </a:xfrm>
          <a:prstGeom prst="rect">
            <a:avLst/>
          </a:prstGeom>
          <a:ln w="38100"/>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00" dirty="0" err="1">
                <a:highlight>
                  <a:srgbClr val="FF00FF"/>
                </a:highlight>
              </a:rPr>
              <a:t>apiVersion</a:t>
            </a:r>
            <a:r>
              <a:rPr lang="en-US" sz="3200" dirty="0"/>
              <a:t>: v1</a:t>
            </a:r>
          </a:p>
          <a:p>
            <a:r>
              <a:rPr lang="en-US" sz="3200" dirty="0">
                <a:highlight>
                  <a:srgbClr val="FF00FF"/>
                </a:highlight>
              </a:rPr>
              <a:t>kind</a:t>
            </a:r>
            <a:r>
              <a:rPr lang="en-US" sz="3200" dirty="0"/>
              <a:t>: Namespace</a:t>
            </a:r>
          </a:p>
          <a:p>
            <a:r>
              <a:rPr lang="en-US" sz="3200" dirty="0">
                <a:highlight>
                  <a:srgbClr val="FF00FF"/>
                </a:highlight>
              </a:rPr>
              <a:t>metadata</a:t>
            </a:r>
            <a:r>
              <a:rPr lang="en-US" sz="3200" dirty="0"/>
              <a:t>:</a:t>
            </a:r>
          </a:p>
          <a:p>
            <a:r>
              <a:rPr lang="en-US" sz="3200" dirty="0"/>
              <a:t>  </a:t>
            </a:r>
            <a:r>
              <a:rPr lang="en-US" sz="3200" dirty="0">
                <a:highlight>
                  <a:srgbClr val="008080"/>
                </a:highlight>
              </a:rPr>
              <a:t>name: development</a:t>
            </a:r>
          </a:p>
          <a:p>
            <a:r>
              <a:rPr lang="en-US" sz="3200" dirty="0"/>
              <a:t>  labels:</a:t>
            </a:r>
          </a:p>
          <a:p>
            <a:r>
              <a:rPr lang="en-US" sz="3200" dirty="0"/>
              <a:t>    name: production</a:t>
            </a:r>
          </a:p>
        </p:txBody>
      </p:sp>
      <p:sp>
        <p:nvSpPr>
          <p:cNvPr id="6" name="Rectangle 5">
            <a:extLst>
              <a:ext uri="{FF2B5EF4-FFF2-40B4-BE49-F238E27FC236}">
                <a16:creationId xmlns:a16="http://schemas.microsoft.com/office/drawing/2014/main" id="{53FB3673-7531-4192-9E42-58DB80A647D5}"/>
              </a:ext>
            </a:extLst>
          </p:cNvPr>
          <p:cNvSpPr/>
          <p:nvPr/>
        </p:nvSpPr>
        <p:spPr>
          <a:xfrm>
            <a:off x="838199" y="2989779"/>
            <a:ext cx="3405027" cy="534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9FE5BE-C9D4-41C8-AAB9-5EE3FDB15C62}"/>
              </a:ext>
            </a:extLst>
          </p:cNvPr>
          <p:cNvSpPr/>
          <p:nvPr/>
        </p:nvSpPr>
        <p:spPr>
          <a:xfrm>
            <a:off x="606177" y="1993185"/>
            <a:ext cx="3405027" cy="534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34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2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wipe(left)">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wipe(left)">
                                      <p:cBhvr>
                                        <p:cTn id="3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39B4FA-5202-49F2-93BB-C6A80F0F1071}"/>
              </a:ext>
            </a:extLst>
          </p:cNvPr>
          <p:cNvSpPr>
            <a:spLocks noGrp="1"/>
          </p:cNvSpPr>
          <p:nvPr>
            <p:ph idx="1"/>
          </p:nvPr>
        </p:nvSpPr>
        <p:spPr>
          <a:xfrm>
            <a:off x="838200" y="575353"/>
            <a:ext cx="10515600" cy="5601610"/>
          </a:xfrm>
        </p:spPr>
        <p:txBody>
          <a:bodyPr/>
          <a:lstStyle/>
          <a:p>
            <a:r>
              <a:rPr lang="en-US" dirty="0"/>
              <a:t>Some more information about namespace?</a:t>
            </a:r>
          </a:p>
          <a:p>
            <a:pPr marL="0" indent="0">
              <a:buNone/>
            </a:pPr>
            <a:r>
              <a:rPr lang="en-US" dirty="0"/>
              <a:t>     kubectl describe ns operation</a:t>
            </a:r>
          </a:p>
          <a:p>
            <a:pPr marL="0" indent="0">
              <a:buNone/>
            </a:pPr>
            <a:r>
              <a:rPr lang="en-US" dirty="0"/>
              <a:t>     kubectl get ns operation --show-labels</a:t>
            </a:r>
          </a:p>
          <a:p>
            <a:endParaRPr lang="en-US" dirty="0"/>
          </a:p>
          <a:p>
            <a:r>
              <a:rPr lang="en-US" dirty="0"/>
              <a:t>How to check all the resources inside one namespace?</a:t>
            </a:r>
          </a:p>
          <a:p>
            <a:pPr marL="0" indent="0">
              <a:buNone/>
            </a:pPr>
            <a:r>
              <a:rPr lang="en-US" dirty="0"/>
              <a:t>       kubectl -n operation get all</a:t>
            </a:r>
          </a:p>
        </p:txBody>
      </p:sp>
      <p:sp>
        <p:nvSpPr>
          <p:cNvPr id="4" name="Rectangle 3">
            <a:extLst>
              <a:ext uri="{FF2B5EF4-FFF2-40B4-BE49-F238E27FC236}">
                <a16:creationId xmlns:a16="http://schemas.microsoft.com/office/drawing/2014/main" id="{36020911-1A2B-4F9F-BD30-44DBD6F79FE0}"/>
              </a:ext>
            </a:extLst>
          </p:cNvPr>
          <p:cNvSpPr/>
          <p:nvPr/>
        </p:nvSpPr>
        <p:spPr>
          <a:xfrm>
            <a:off x="2558265" y="3143892"/>
            <a:ext cx="1900719" cy="431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22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iterate type="lt">
                                    <p:tmPct val="10000"/>
                                  </p:iterate>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heel(1)">
                                      <p:cBhvr>
                                        <p:cTn id="2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06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2969543"/>
              <a:ext cx="9901678"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000" dirty="0">
                  <a:solidFill>
                    <a:schemeClr val="accent3"/>
                  </a:solidFill>
                </a:rPr>
                <a:t> </a:t>
              </a:r>
              <a:r>
                <a:rPr lang="en-US" sz="5400" dirty="0"/>
                <a:t>How to add Quota in Namespace?</a:t>
              </a:r>
              <a:endParaRPr lang="en-US" sz="5400" dirty="0">
                <a:solidFill>
                  <a:schemeClr val="accent3"/>
                </a:solidFill>
              </a:endParaRPr>
            </a:p>
          </p:txBody>
        </p:sp>
      </p:grpSp>
    </p:spTree>
    <p:extLst>
      <p:ext uri="{BB962C8B-B14F-4D97-AF65-F5344CB8AC3E}">
        <p14:creationId xmlns:p14="http://schemas.microsoft.com/office/powerpoint/2010/main" val="1230766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34AE0-4BD2-43B7-B808-705DE230799D}"/>
              </a:ext>
            </a:extLst>
          </p:cNvPr>
          <p:cNvSpPr>
            <a:spLocks noGrp="1"/>
          </p:cNvSpPr>
          <p:nvPr>
            <p:ph type="title"/>
          </p:nvPr>
        </p:nvSpPr>
        <p:spPr/>
        <p:txBody>
          <a:bodyPr/>
          <a:lstStyle/>
          <a:p>
            <a:r>
              <a:rPr lang="en-US" b="1" dirty="0" err="1"/>
              <a:t>ResourceQuota</a:t>
            </a:r>
            <a:endParaRPr lang="en-US" dirty="0"/>
          </a:p>
        </p:txBody>
      </p:sp>
      <p:sp>
        <p:nvSpPr>
          <p:cNvPr id="3" name="Content Placeholder 2">
            <a:extLst>
              <a:ext uri="{FF2B5EF4-FFF2-40B4-BE49-F238E27FC236}">
                <a16:creationId xmlns:a16="http://schemas.microsoft.com/office/drawing/2014/main" id="{7F6DD7B2-1D60-4747-9E16-E151F803659F}"/>
              </a:ext>
            </a:extLst>
          </p:cNvPr>
          <p:cNvSpPr>
            <a:spLocks noGrp="1"/>
          </p:cNvSpPr>
          <p:nvPr>
            <p:ph idx="1"/>
          </p:nvPr>
        </p:nvSpPr>
        <p:spPr/>
        <p:txBody>
          <a:bodyPr>
            <a:normAutofit/>
          </a:bodyPr>
          <a:lstStyle/>
          <a:p>
            <a:pPr marL="457200" lvl="1" indent="0">
              <a:buNone/>
            </a:pPr>
            <a:r>
              <a:rPr lang="en-US" dirty="0" err="1"/>
              <a:t>apiVersion</a:t>
            </a:r>
            <a:r>
              <a:rPr lang="en-US" dirty="0"/>
              <a:t>: v1</a:t>
            </a:r>
          </a:p>
          <a:p>
            <a:pPr marL="457200" lvl="1" indent="0">
              <a:buNone/>
            </a:pPr>
            <a:r>
              <a:rPr lang="en-US" dirty="0"/>
              <a:t>kind: </a:t>
            </a:r>
            <a:r>
              <a:rPr lang="en-US" b="1" dirty="0" err="1"/>
              <a:t>ResourceQuota</a:t>
            </a:r>
            <a:endParaRPr lang="en-US" b="1" dirty="0"/>
          </a:p>
          <a:p>
            <a:pPr marL="457200" lvl="1" indent="0">
              <a:buNone/>
            </a:pPr>
            <a:r>
              <a:rPr lang="en-US" dirty="0"/>
              <a:t>metadata:</a:t>
            </a:r>
          </a:p>
          <a:p>
            <a:pPr marL="457200" lvl="1" indent="0">
              <a:buNone/>
            </a:pPr>
            <a:r>
              <a:rPr lang="en-US" dirty="0"/>
              <a:t>    name: pods-low</a:t>
            </a:r>
          </a:p>
          <a:p>
            <a:pPr marL="457200" lvl="1" indent="0">
              <a:buNone/>
            </a:pPr>
            <a:r>
              <a:rPr lang="en-US" dirty="0"/>
              <a:t>    namespace: </a:t>
            </a:r>
            <a:r>
              <a:rPr lang="en-US" b="1" dirty="0"/>
              <a:t>operation</a:t>
            </a:r>
          </a:p>
          <a:p>
            <a:pPr marL="457200" lvl="1" indent="0">
              <a:buNone/>
            </a:pPr>
            <a:r>
              <a:rPr lang="en-US" dirty="0"/>
              <a:t>spec:</a:t>
            </a:r>
          </a:p>
          <a:p>
            <a:pPr marL="457200" lvl="1" indent="0">
              <a:buNone/>
            </a:pPr>
            <a:r>
              <a:rPr lang="en-US" dirty="0"/>
              <a:t>    hard:</a:t>
            </a:r>
          </a:p>
          <a:p>
            <a:pPr marL="457200" lvl="1" indent="0">
              <a:buNone/>
            </a:pPr>
            <a:r>
              <a:rPr lang="en-US" dirty="0"/>
              <a:t>      </a:t>
            </a:r>
            <a:r>
              <a:rPr lang="en-US" dirty="0" err="1"/>
              <a:t>cpu</a:t>
            </a:r>
            <a:r>
              <a:rPr lang="en-US" dirty="0"/>
              <a:t>: "5"</a:t>
            </a:r>
          </a:p>
          <a:p>
            <a:pPr marL="457200" lvl="1" indent="0">
              <a:buNone/>
            </a:pPr>
            <a:r>
              <a:rPr lang="en-US" dirty="0"/>
              <a:t>      memory: 10Gi</a:t>
            </a:r>
          </a:p>
          <a:p>
            <a:pPr marL="457200" lvl="1" indent="0">
              <a:buNone/>
            </a:pPr>
            <a:r>
              <a:rPr lang="en-US" dirty="0"/>
              <a:t>      pods: "2"</a:t>
            </a:r>
          </a:p>
        </p:txBody>
      </p:sp>
      <p:sp>
        <p:nvSpPr>
          <p:cNvPr id="4" name="Rectangle 3">
            <a:extLst>
              <a:ext uri="{FF2B5EF4-FFF2-40B4-BE49-F238E27FC236}">
                <a16:creationId xmlns:a16="http://schemas.microsoft.com/office/drawing/2014/main" id="{3D3A55AF-5444-43E6-B290-850B5D3196B8}"/>
              </a:ext>
            </a:extLst>
          </p:cNvPr>
          <p:cNvSpPr/>
          <p:nvPr/>
        </p:nvSpPr>
        <p:spPr>
          <a:xfrm>
            <a:off x="1602769" y="3429000"/>
            <a:ext cx="2938409" cy="400692"/>
          </a:xfrm>
          <a:custGeom>
            <a:avLst/>
            <a:gdLst>
              <a:gd name="connsiteX0" fmla="*/ 0 w 2938409"/>
              <a:gd name="connsiteY0" fmla="*/ 0 h 400692"/>
              <a:gd name="connsiteX1" fmla="*/ 617066 w 2938409"/>
              <a:gd name="connsiteY1" fmla="*/ 0 h 400692"/>
              <a:gd name="connsiteX2" fmla="*/ 1263516 w 2938409"/>
              <a:gd name="connsiteY2" fmla="*/ 0 h 400692"/>
              <a:gd name="connsiteX3" fmla="*/ 1851198 w 2938409"/>
              <a:gd name="connsiteY3" fmla="*/ 0 h 400692"/>
              <a:gd name="connsiteX4" fmla="*/ 2380111 w 2938409"/>
              <a:gd name="connsiteY4" fmla="*/ 0 h 400692"/>
              <a:gd name="connsiteX5" fmla="*/ 2938409 w 2938409"/>
              <a:gd name="connsiteY5" fmla="*/ 0 h 400692"/>
              <a:gd name="connsiteX6" fmla="*/ 2938409 w 2938409"/>
              <a:gd name="connsiteY6" fmla="*/ 400692 h 400692"/>
              <a:gd name="connsiteX7" fmla="*/ 2409495 w 2938409"/>
              <a:gd name="connsiteY7" fmla="*/ 400692 h 400692"/>
              <a:gd name="connsiteX8" fmla="*/ 1909966 w 2938409"/>
              <a:gd name="connsiteY8" fmla="*/ 400692 h 400692"/>
              <a:gd name="connsiteX9" fmla="*/ 1292900 w 2938409"/>
              <a:gd name="connsiteY9" fmla="*/ 400692 h 400692"/>
              <a:gd name="connsiteX10" fmla="*/ 763986 w 2938409"/>
              <a:gd name="connsiteY10" fmla="*/ 400692 h 400692"/>
              <a:gd name="connsiteX11" fmla="*/ 0 w 2938409"/>
              <a:gd name="connsiteY11" fmla="*/ 400692 h 400692"/>
              <a:gd name="connsiteX12" fmla="*/ 0 w 2938409"/>
              <a:gd name="connsiteY12" fmla="*/ 0 h 40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8409" h="400692" extrusionOk="0">
                <a:moveTo>
                  <a:pt x="0" y="0"/>
                </a:moveTo>
                <a:cubicBezTo>
                  <a:pt x="271949" y="-55051"/>
                  <a:pt x="398319" y="91"/>
                  <a:pt x="617066" y="0"/>
                </a:cubicBezTo>
                <a:cubicBezTo>
                  <a:pt x="835813" y="-91"/>
                  <a:pt x="1049281" y="21247"/>
                  <a:pt x="1263516" y="0"/>
                </a:cubicBezTo>
                <a:cubicBezTo>
                  <a:pt x="1477751" y="-21247"/>
                  <a:pt x="1571088" y="15208"/>
                  <a:pt x="1851198" y="0"/>
                </a:cubicBezTo>
                <a:cubicBezTo>
                  <a:pt x="2131308" y="-15208"/>
                  <a:pt x="2268043" y="60117"/>
                  <a:pt x="2380111" y="0"/>
                </a:cubicBezTo>
                <a:cubicBezTo>
                  <a:pt x="2492179" y="-60117"/>
                  <a:pt x="2749680" y="15796"/>
                  <a:pt x="2938409" y="0"/>
                </a:cubicBezTo>
                <a:cubicBezTo>
                  <a:pt x="2981560" y="153987"/>
                  <a:pt x="2932649" y="262446"/>
                  <a:pt x="2938409" y="400692"/>
                </a:cubicBezTo>
                <a:cubicBezTo>
                  <a:pt x="2732269" y="463339"/>
                  <a:pt x="2578935" y="353106"/>
                  <a:pt x="2409495" y="400692"/>
                </a:cubicBezTo>
                <a:cubicBezTo>
                  <a:pt x="2240055" y="448278"/>
                  <a:pt x="2144010" y="342955"/>
                  <a:pt x="1909966" y="400692"/>
                </a:cubicBezTo>
                <a:cubicBezTo>
                  <a:pt x="1675922" y="458429"/>
                  <a:pt x="1565143" y="366749"/>
                  <a:pt x="1292900" y="400692"/>
                </a:cubicBezTo>
                <a:cubicBezTo>
                  <a:pt x="1020657" y="434635"/>
                  <a:pt x="995111" y="368570"/>
                  <a:pt x="763986" y="400692"/>
                </a:cubicBezTo>
                <a:cubicBezTo>
                  <a:pt x="532861" y="432814"/>
                  <a:pt x="234083" y="345560"/>
                  <a:pt x="0" y="400692"/>
                </a:cubicBezTo>
                <a:cubicBezTo>
                  <a:pt x="-23361" y="297722"/>
                  <a:pt x="26857" y="137852"/>
                  <a:pt x="0" y="0"/>
                </a:cubicBezTo>
                <a:close/>
              </a:path>
            </a:pathLst>
          </a:custGeom>
          <a:noFill/>
          <a:ln w="38100">
            <a:solidFill>
              <a:srgbClr val="00B050"/>
            </a:solidFill>
            <a:prstDash val="lgDash"/>
            <a:extLst>
              <a:ext uri="{C807C97D-BFC1-408E-A445-0C87EB9F89A2}">
                <ask:lineSketchStyleProps xmlns:ask="http://schemas.microsoft.com/office/drawing/2018/sketchyshapes" sd="112418448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EC4623-3B6F-4A17-A59D-5B96550041C4}"/>
              </a:ext>
            </a:extLst>
          </p:cNvPr>
          <p:cNvSpPr/>
          <p:nvPr/>
        </p:nvSpPr>
        <p:spPr>
          <a:xfrm>
            <a:off x="1303106" y="2226621"/>
            <a:ext cx="2938409" cy="400692"/>
          </a:xfrm>
          <a:custGeom>
            <a:avLst/>
            <a:gdLst>
              <a:gd name="connsiteX0" fmla="*/ 0 w 2938409"/>
              <a:gd name="connsiteY0" fmla="*/ 0 h 400692"/>
              <a:gd name="connsiteX1" fmla="*/ 617066 w 2938409"/>
              <a:gd name="connsiteY1" fmla="*/ 0 h 400692"/>
              <a:gd name="connsiteX2" fmla="*/ 1263516 w 2938409"/>
              <a:gd name="connsiteY2" fmla="*/ 0 h 400692"/>
              <a:gd name="connsiteX3" fmla="*/ 1851198 w 2938409"/>
              <a:gd name="connsiteY3" fmla="*/ 0 h 400692"/>
              <a:gd name="connsiteX4" fmla="*/ 2380111 w 2938409"/>
              <a:gd name="connsiteY4" fmla="*/ 0 h 400692"/>
              <a:gd name="connsiteX5" fmla="*/ 2938409 w 2938409"/>
              <a:gd name="connsiteY5" fmla="*/ 0 h 400692"/>
              <a:gd name="connsiteX6" fmla="*/ 2938409 w 2938409"/>
              <a:gd name="connsiteY6" fmla="*/ 400692 h 400692"/>
              <a:gd name="connsiteX7" fmla="*/ 2409495 w 2938409"/>
              <a:gd name="connsiteY7" fmla="*/ 400692 h 400692"/>
              <a:gd name="connsiteX8" fmla="*/ 1909966 w 2938409"/>
              <a:gd name="connsiteY8" fmla="*/ 400692 h 400692"/>
              <a:gd name="connsiteX9" fmla="*/ 1292900 w 2938409"/>
              <a:gd name="connsiteY9" fmla="*/ 400692 h 400692"/>
              <a:gd name="connsiteX10" fmla="*/ 763986 w 2938409"/>
              <a:gd name="connsiteY10" fmla="*/ 400692 h 400692"/>
              <a:gd name="connsiteX11" fmla="*/ 0 w 2938409"/>
              <a:gd name="connsiteY11" fmla="*/ 400692 h 400692"/>
              <a:gd name="connsiteX12" fmla="*/ 0 w 2938409"/>
              <a:gd name="connsiteY12" fmla="*/ 0 h 40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8409" h="400692" extrusionOk="0">
                <a:moveTo>
                  <a:pt x="0" y="0"/>
                </a:moveTo>
                <a:cubicBezTo>
                  <a:pt x="271949" y="-55051"/>
                  <a:pt x="398319" y="91"/>
                  <a:pt x="617066" y="0"/>
                </a:cubicBezTo>
                <a:cubicBezTo>
                  <a:pt x="835813" y="-91"/>
                  <a:pt x="1049281" y="21247"/>
                  <a:pt x="1263516" y="0"/>
                </a:cubicBezTo>
                <a:cubicBezTo>
                  <a:pt x="1477751" y="-21247"/>
                  <a:pt x="1571088" y="15208"/>
                  <a:pt x="1851198" y="0"/>
                </a:cubicBezTo>
                <a:cubicBezTo>
                  <a:pt x="2131308" y="-15208"/>
                  <a:pt x="2268043" y="60117"/>
                  <a:pt x="2380111" y="0"/>
                </a:cubicBezTo>
                <a:cubicBezTo>
                  <a:pt x="2492179" y="-60117"/>
                  <a:pt x="2749680" y="15796"/>
                  <a:pt x="2938409" y="0"/>
                </a:cubicBezTo>
                <a:cubicBezTo>
                  <a:pt x="2981560" y="153987"/>
                  <a:pt x="2932649" y="262446"/>
                  <a:pt x="2938409" y="400692"/>
                </a:cubicBezTo>
                <a:cubicBezTo>
                  <a:pt x="2732269" y="463339"/>
                  <a:pt x="2578935" y="353106"/>
                  <a:pt x="2409495" y="400692"/>
                </a:cubicBezTo>
                <a:cubicBezTo>
                  <a:pt x="2240055" y="448278"/>
                  <a:pt x="2144010" y="342955"/>
                  <a:pt x="1909966" y="400692"/>
                </a:cubicBezTo>
                <a:cubicBezTo>
                  <a:pt x="1675922" y="458429"/>
                  <a:pt x="1565143" y="366749"/>
                  <a:pt x="1292900" y="400692"/>
                </a:cubicBezTo>
                <a:cubicBezTo>
                  <a:pt x="1020657" y="434635"/>
                  <a:pt x="995111" y="368570"/>
                  <a:pt x="763986" y="400692"/>
                </a:cubicBezTo>
                <a:cubicBezTo>
                  <a:pt x="532861" y="432814"/>
                  <a:pt x="234083" y="345560"/>
                  <a:pt x="0" y="400692"/>
                </a:cubicBezTo>
                <a:cubicBezTo>
                  <a:pt x="-23361" y="297722"/>
                  <a:pt x="26857" y="137852"/>
                  <a:pt x="0" y="0"/>
                </a:cubicBezTo>
                <a:close/>
              </a:path>
            </a:pathLst>
          </a:custGeom>
          <a:noFill/>
          <a:ln w="38100">
            <a:solidFill>
              <a:srgbClr val="00B050"/>
            </a:solidFill>
            <a:prstDash val="lgDash"/>
            <a:extLst>
              <a:ext uri="{C807C97D-BFC1-408E-A445-0C87EB9F89A2}">
                <ask:lineSketchStyleProps xmlns:ask="http://schemas.microsoft.com/office/drawing/2018/sketchyshapes" sd="112418448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EC164B-1294-4A4B-9795-B3778A629228}"/>
              </a:ext>
            </a:extLst>
          </p:cNvPr>
          <p:cNvSpPr/>
          <p:nvPr/>
        </p:nvSpPr>
        <p:spPr>
          <a:xfrm>
            <a:off x="1303106" y="3028308"/>
            <a:ext cx="2938409" cy="400692"/>
          </a:xfrm>
          <a:custGeom>
            <a:avLst/>
            <a:gdLst>
              <a:gd name="connsiteX0" fmla="*/ 0 w 2938409"/>
              <a:gd name="connsiteY0" fmla="*/ 0 h 400692"/>
              <a:gd name="connsiteX1" fmla="*/ 617066 w 2938409"/>
              <a:gd name="connsiteY1" fmla="*/ 0 h 400692"/>
              <a:gd name="connsiteX2" fmla="*/ 1263516 w 2938409"/>
              <a:gd name="connsiteY2" fmla="*/ 0 h 400692"/>
              <a:gd name="connsiteX3" fmla="*/ 1851198 w 2938409"/>
              <a:gd name="connsiteY3" fmla="*/ 0 h 400692"/>
              <a:gd name="connsiteX4" fmla="*/ 2380111 w 2938409"/>
              <a:gd name="connsiteY4" fmla="*/ 0 h 400692"/>
              <a:gd name="connsiteX5" fmla="*/ 2938409 w 2938409"/>
              <a:gd name="connsiteY5" fmla="*/ 0 h 400692"/>
              <a:gd name="connsiteX6" fmla="*/ 2938409 w 2938409"/>
              <a:gd name="connsiteY6" fmla="*/ 400692 h 400692"/>
              <a:gd name="connsiteX7" fmla="*/ 2409495 w 2938409"/>
              <a:gd name="connsiteY7" fmla="*/ 400692 h 400692"/>
              <a:gd name="connsiteX8" fmla="*/ 1909966 w 2938409"/>
              <a:gd name="connsiteY8" fmla="*/ 400692 h 400692"/>
              <a:gd name="connsiteX9" fmla="*/ 1292900 w 2938409"/>
              <a:gd name="connsiteY9" fmla="*/ 400692 h 400692"/>
              <a:gd name="connsiteX10" fmla="*/ 763986 w 2938409"/>
              <a:gd name="connsiteY10" fmla="*/ 400692 h 400692"/>
              <a:gd name="connsiteX11" fmla="*/ 0 w 2938409"/>
              <a:gd name="connsiteY11" fmla="*/ 400692 h 400692"/>
              <a:gd name="connsiteX12" fmla="*/ 0 w 2938409"/>
              <a:gd name="connsiteY12" fmla="*/ 0 h 40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8409" h="400692" extrusionOk="0">
                <a:moveTo>
                  <a:pt x="0" y="0"/>
                </a:moveTo>
                <a:cubicBezTo>
                  <a:pt x="271949" y="-55051"/>
                  <a:pt x="398319" y="91"/>
                  <a:pt x="617066" y="0"/>
                </a:cubicBezTo>
                <a:cubicBezTo>
                  <a:pt x="835813" y="-91"/>
                  <a:pt x="1049281" y="21247"/>
                  <a:pt x="1263516" y="0"/>
                </a:cubicBezTo>
                <a:cubicBezTo>
                  <a:pt x="1477751" y="-21247"/>
                  <a:pt x="1571088" y="15208"/>
                  <a:pt x="1851198" y="0"/>
                </a:cubicBezTo>
                <a:cubicBezTo>
                  <a:pt x="2131308" y="-15208"/>
                  <a:pt x="2268043" y="60117"/>
                  <a:pt x="2380111" y="0"/>
                </a:cubicBezTo>
                <a:cubicBezTo>
                  <a:pt x="2492179" y="-60117"/>
                  <a:pt x="2749680" y="15796"/>
                  <a:pt x="2938409" y="0"/>
                </a:cubicBezTo>
                <a:cubicBezTo>
                  <a:pt x="2981560" y="153987"/>
                  <a:pt x="2932649" y="262446"/>
                  <a:pt x="2938409" y="400692"/>
                </a:cubicBezTo>
                <a:cubicBezTo>
                  <a:pt x="2732269" y="463339"/>
                  <a:pt x="2578935" y="353106"/>
                  <a:pt x="2409495" y="400692"/>
                </a:cubicBezTo>
                <a:cubicBezTo>
                  <a:pt x="2240055" y="448278"/>
                  <a:pt x="2144010" y="342955"/>
                  <a:pt x="1909966" y="400692"/>
                </a:cubicBezTo>
                <a:cubicBezTo>
                  <a:pt x="1675922" y="458429"/>
                  <a:pt x="1565143" y="366749"/>
                  <a:pt x="1292900" y="400692"/>
                </a:cubicBezTo>
                <a:cubicBezTo>
                  <a:pt x="1020657" y="434635"/>
                  <a:pt x="995111" y="368570"/>
                  <a:pt x="763986" y="400692"/>
                </a:cubicBezTo>
                <a:cubicBezTo>
                  <a:pt x="532861" y="432814"/>
                  <a:pt x="234083" y="345560"/>
                  <a:pt x="0" y="400692"/>
                </a:cubicBezTo>
                <a:cubicBezTo>
                  <a:pt x="-23361" y="297722"/>
                  <a:pt x="26857" y="137852"/>
                  <a:pt x="0" y="0"/>
                </a:cubicBezTo>
                <a:close/>
              </a:path>
            </a:pathLst>
          </a:custGeom>
          <a:noFill/>
          <a:ln w="38100">
            <a:solidFill>
              <a:srgbClr val="00B050"/>
            </a:solidFill>
            <a:prstDash val="lgDash"/>
            <a:extLst>
              <a:ext uri="{C807C97D-BFC1-408E-A445-0C87EB9F89A2}">
                <ask:lineSketchStyleProps xmlns:ask="http://schemas.microsoft.com/office/drawing/2018/sketchyshapes" sd="112418448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3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a:xfrm>
            <a:off x="6390249" y="140042"/>
            <a:ext cx="5801751" cy="1325563"/>
          </a:xfrm>
        </p:spPr>
        <p:txBody>
          <a:bodyPr/>
          <a:lstStyle/>
          <a:p>
            <a:r>
              <a:rPr lang="en-US" dirty="0"/>
              <a:t>Agenda of this video.</a:t>
            </a: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728589" y="1209822"/>
            <a:ext cx="10734822" cy="4854600"/>
          </a:xfrm>
        </p:spPr>
        <p:txBody>
          <a:bodyPr/>
          <a:lstStyle/>
          <a:p>
            <a:pPr marL="514350" indent="-514350">
              <a:buFont typeface="+mj-lt"/>
              <a:buAutoNum type="arabicPeriod"/>
            </a:pPr>
            <a:r>
              <a:rPr lang="en-US" dirty="0"/>
              <a:t> Understanding of Namespace. </a:t>
            </a:r>
          </a:p>
          <a:p>
            <a:pPr marL="514350" indent="-514350">
              <a:buFont typeface="+mj-lt"/>
              <a:buAutoNum type="arabicPeriod"/>
            </a:pPr>
            <a:r>
              <a:rPr lang="en-US" dirty="0"/>
              <a:t> What is NameSpace?</a:t>
            </a:r>
          </a:p>
          <a:p>
            <a:pPr marL="514350" indent="-514350">
              <a:buFont typeface="+mj-lt"/>
              <a:buAutoNum type="arabicPeriod"/>
            </a:pPr>
            <a:r>
              <a:rPr lang="en-US" dirty="0"/>
              <a:t> Initial namespaces.</a:t>
            </a:r>
          </a:p>
          <a:p>
            <a:pPr marL="514350" indent="-514350">
              <a:buFont typeface="+mj-lt"/>
              <a:buAutoNum type="arabicPeriod"/>
            </a:pPr>
            <a:r>
              <a:rPr lang="en-US" dirty="0"/>
              <a:t>Where we can use the Namespaces.</a:t>
            </a:r>
          </a:p>
          <a:p>
            <a:pPr marL="514350" indent="-514350">
              <a:buFont typeface="+mj-lt"/>
              <a:buAutoNum type="arabicPeriod"/>
            </a:pPr>
            <a:r>
              <a:rPr lang="en-US" dirty="0"/>
              <a:t> How to create the namespace?</a:t>
            </a:r>
          </a:p>
          <a:p>
            <a:pPr marL="514350" indent="-514350">
              <a:buFont typeface="+mj-lt"/>
              <a:buAutoNum type="arabicPeriod"/>
            </a:pPr>
            <a:r>
              <a:rPr lang="en-US" dirty="0"/>
              <a:t>How to add Quota with Namespace?</a:t>
            </a:r>
          </a:p>
          <a:p>
            <a:pPr marL="514350" indent="-514350">
              <a:buFont typeface="+mj-lt"/>
              <a:buAutoNum type="arabicPeriod"/>
            </a:pPr>
            <a:r>
              <a:rPr lang="en-US" dirty="0"/>
              <a:t> LAB</a:t>
            </a:r>
          </a:p>
          <a:p>
            <a:endParaRPr lang="en-US" dirty="0"/>
          </a:p>
        </p:txBody>
      </p:sp>
    </p:spTree>
    <p:extLst>
      <p:ext uri="{BB962C8B-B14F-4D97-AF65-F5344CB8AC3E}">
        <p14:creationId xmlns:p14="http://schemas.microsoft.com/office/powerpoint/2010/main" val="407514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1048-BA0D-4886-9972-4DA016240447}"/>
              </a:ext>
            </a:extLst>
          </p:cNvPr>
          <p:cNvSpPr>
            <a:spLocks noGrp="1"/>
          </p:cNvSpPr>
          <p:nvPr>
            <p:ph type="title"/>
          </p:nvPr>
        </p:nvSpPr>
        <p:spPr/>
        <p:txBody>
          <a:bodyPr/>
          <a:lstStyle/>
          <a:p>
            <a:r>
              <a:rPr lang="en-US" dirty="0"/>
              <a:t>Resource Quota at POD level</a:t>
            </a:r>
          </a:p>
        </p:txBody>
      </p:sp>
      <p:sp>
        <p:nvSpPr>
          <p:cNvPr id="3" name="Content Placeholder 2">
            <a:extLst>
              <a:ext uri="{FF2B5EF4-FFF2-40B4-BE49-F238E27FC236}">
                <a16:creationId xmlns:a16="http://schemas.microsoft.com/office/drawing/2014/main" id="{07D5026D-782B-4228-838B-4AF8ABEF3E92}"/>
              </a:ext>
            </a:extLst>
          </p:cNvPr>
          <p:cNvSpPr>
            <a:spLocks noGrp="1"/>
          </p:cNvSpPr>
          <p:nvPr>
            <p:ph idx="1"/>
          </p:nvPr>
        </p:nvSpPr>
        <p:spPr>
          <a:xfrm>
            <a:off x="838200" y="1825625"/>
            <a:ext cx="6352309" cy="4351338"/>
          </a:xfrm>
        </p:spPr>
        <p:txBody>
          <a:bodyPr>
            <a:normAutofit fontScale="77500" lnSpcReduction="20000"/>
          </a:bodyPr>
          <a:lstStyle/>
          <a:p>
            <a:pPr marL="457200" lvl="1" indent="0">
              <a:buNone/>
            </a:pPr>
            <a:r>
              <a:rPr lang="en-US" dirty="0" err="1"/>
              <a:t>apiVersion</a:t>
            </a:r>
            <a:r>
              <a:rPr lang="en-US" dirty="0"/>
              <a:t>: v1</a:t>
            </a:r>
          </a:p>
          <a:p>
            <a:pPr marL="457200" lvl="1" indent="0">
              <a:buNone/>
            </a:pPr>
            <a:r>
              <a:rPr lang="en-US" dirty="0"/>
              <a:t>kind: Pod</a:t>
            </a:r>
          </a:p>
          <a:p>
            <a:pPr marL="457200" lvl="1" indent="0">
              <a:buNone/>
            </a:pPr>
            <a:r>
              <a:rPr lang="en-US" dirty="0"/>
              <a:t>metadata:</a:t>
            </a:r>
          </a:p>
          <a:p>
            <a:pPr marL="457200" lvl="1" indent="0">
              <a:buNone/>
            </a:pPr>
            <a:r>
              <a:rPr lang="en-US" dirty="0"/>
              <a:t>  name: pod-quota1</a:t>
            </a:r>
          </a:p>
          <a:p>
            <a:pPr marL="457200" lvl="1" indent="0">
              <a:buNone/>
            </a:pPr>
            <a:r>
              <a:rPr lang="en-US" dirty="0"/>
              <a:t>  namespace: operation</a:t>
            </a:r>
          </a:p>
          <a:p>
            <a:pPr marL="457200" lvl="1" indent="0">
              <a:buNone/>
            </a:pPr>
            <a:r>
              <a:rPr lang="en-US" dirty="0"/>
              <a:t>spec:</a:t>
            </a:r>
          </a:p>
          <a:p>
            <a:pPr marL="457200" lvl="1" indent="0">
              <a:buNone/>
            </a:pPr>
            <a:r>
              <a:rPr lang="en-US" dirty="0"/>
              <a:t>  containers:</a:t>
            </a:r>
          </a:p>
          <a:p>
            <a:pPr marL="457200" lvl="1" indent="0">
              <a:buNone/>
            </a:pPr>
            <a:r>
              <a:rPr lang="en-US" dirty="0"/>
              <a:t>  - name: nginx</a:t>
            </a:r>
          </a:p>
          <a:p>
            <a:pPr marL="457200" lvl="1" indent="0">
              <a:buNone/>
            </a:pPr>
            <a:r>
              <a:rPr lang="en-US" dirty="0"/>
              <a:t>    image: nginx</a:t>
            </a:r>
          </a:p>
          <a:p>
            <a:pPr marL="457200" lvl="1" indent="0">
              <a:buNone/>
            </a:pPr>
            <a:r>
              <a:rPr lang="en-US" dirty="0"/>
              <a:t>    resources:</a:t>
            </a:r>
          </a:p>
          <a:p>
            <a:pPr marL="457200" lvl="1" indent="0">
              <a:buNone/>
            </a:pPr>
            <a:r>
              <a:rPr lang="en-US" dirty="0"/>
              <a:t>      requests:</a:t>
            </a:r>
          </a:p>
          <a:p>
            <a:pPr marL="457200" lvl="1" indent="0">
              <a:buNone/>
            </a:pPr>
            <a:r>
              <a:rPr lang="en-US" dirty="0"/>
              <a:t>        memory: "500Mi"</a:t>
            </a:r>
          </a:p>
          <a:p>
            <a:pPr marL="457200" lvl="1" indent="0">
              <a:buNone/>
            </a:pPr>
            <a:r>
              <a:rPr lang="en-US" dirty="0"/>
              <a:t>        </a:t>
            </a:r>
            <a:r>
              <a:rPr lang="en-US" dirty="0" err="1"/>
              <a:t>cpu</a:t>
            </a:r>
            <a:r>
              <a:rPr lang="en-US" dirty="0"/>
              <a:t>: "500m"</a:t>
            </a:r>
          </a:p>
          <a:p>
            <a:pPr marL="457200" lvl="1" indent="0">
              <a:buNone/>
            </a:pPr>
            <a:r>
              <a:rPr lang="en-US" dirty="0"/>
              <a:t>      limits:</a:t>
            </a:r>
          </a:p>
          <a:p>
            <a:pPr marL="457200" lvl="1" indent="0">
              <a:buNone/>
            </a:pPr>
            <a:r>
              <a:rPr lang="en-US" dirty="0"/>
              <a:t>        memory: "500Mi"</a:t>
            </a:r>
          </a:p>
          <a:p>
            <a:pPr marL="457200" lvl="1" indent="0">
              <a:buNone/>
            </a:pPr>
            <a:r>
              <a:rPr lang="en-US" dirty="0"/>
              <a:t>        </a:t>
            </a:r>
            <a:r>
              <a:rPr lang="en-US" dirty="0" err="1"/>
              <a:t>cpu</a:t>
            </a:r>
            <a:r>
              <a:rPr lang="en-US" dirty="0"/>
              <a:t>: "500m"</a:t>
            </a:r>
          </a:p>
        </p:txBody>
      </p:sp>
      <p:sp>
        <p:nvSpPr>
          <p:cNvPr id="4" name="Rectangle 3">
            <a:extLst>
              <a:ext uri="{FF2B5EF4-FFF2-40B4-BE49-F238E27FC236}">
                <a16:creationId xmlns:a16="http://schemas.microsoft.com/office/drawing/2014/main" id="{09C85B49-3CF4-451F-B4CC-3D8E094795F2}"/>
              </a:ext>
            </a:extLst>
          </p:cNvPr>
          <p:cNvSpPr/>
          <p:nvPr/>
        </p:nvSpPr>
        <p:spPr>
          <a:xfrm>
            <a:off x="1565564" y="4404655"/>
            <a:ext cx="1343891" cy="3751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127485-20B0-47C0-8351-A8239914F00D}"/>
              </a:ext>
            </a:extLst>
          </p:cNvPr>
          <p:cNvSpPr/>
          <p:nvPr/>
        </p:nvSpPr>
        <p:spPr>
          <a:xfrm>
            <a:off x="1565563" y="5126183"/>
            <a:ext cx="1343891" cy="5397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86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661532" y="3216346"/>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000" dirty="0">
                  <a:solidFill>
                    <a:schemeClr val="accent3"/>
                  </a:solidFill>
                </a:rPr>
                <a:t> </a:t>
              </a:r>
              <a:r>
                <a:rPr lang="en-US" sz="5400" dirty="0"/>
                <a:t>Understanding of Namespace</a:t>
              </a:r>
              <a:endParaRPr lang="en-US" sz="5400" dirty="0">
                <a:solidFill>
                  <a:schemeClr val="accent3"/>
                </a:solidFill>
              </a:endParaRPr>
            </a:p>
          </p:txBody>
        </p:sp>
      </p:grpSp>
    </p:spTree>
    <p:extLst>
      <p:ext uri="{BB962C8B-B14F-4D97-AF65-F5344CB8AC3E}">
        <p14:creationId xmlns:p14="http://schemas.microsoft.com/office/powerpoint/2010/main" val="456762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Content Placeholder 3">
                <a:extLst>
                  <a:ext uri="{FF2B5EF4-FFF2-40B4-BE49-F238E27FC236}">
                    <a16:creationId xmlns:a16="http://schemas.microsoft.com/office/drawing/2014/main" id="{03EE2094-6853-4084-B1FC-586245AF0B18}"/>
                  </a:ext>
                </a:extLst>
              </p:cNvPr>
              <p:cNvGraphicFramePr>
                <a:graphicFrameLocks noGrp="1" noChangeAspect="1"/>
              </p:cNvGraphicFramePr>
              <p:nvPr>
                <p:ph sz="half" idx="2"/>
                <p:extLst>
                  <p:ext uri="{D42A27DB-BD31-4B8C-83A1-F6EECF244321}">
                    <p14:modId xmlns:p14="http://schemas.microsoft.com/office/powerpoint/2010/main" val="2037596172"/>
                  </p:ext>
                </p:extLst>
              </p:nvPr>
            </p:nvGraphicFramePr>
            <p:xfrm>
              <a:off x="155789" y="2093285"/>
              <a:ext cx="1432902" cy="2002269"/>
            </p:xfrm>
            <a:graphic>
              <a:graphicData uri="http://schemas.microsoft.com/office/drawing/2017/model3d">
                <am3d:model3d r:embed="rId3">
                  <am3d:spPr>
                    <a:xfrm>
                      <a:off x="0" y="0"/>
                      <a:ext cx="1432902" cy="2002269"/>
                    </a:xfrm>
                    <a:prstGeom prst="rect">
                      <a:avLst/>
                    </a:prstGeom>
                  </am3d:spPr>
                  <am3d:camera>
                    <am3d:pos x="0" y="0" z="61734452"/>
                    <am3d:up dx="0" dy="36000000" dz="0"/>
                    <am3d:lookAt x="0" y="0" z="0"/>
                    <am3d:perspective fov="2700000"/>
                  </am3d:camera>
                  <am3d:trans>
                    <am3d:meterPerModelUnit n="4032755" d="1000000"/>
                    <am3d:preTrans dx="-15873959" dy="-10831985" dz="-29037966"/>
                    <am3d:scale>
                      <am3d:sx n="1000000" d="1000000"/>
                      <am3d:sy n="1000000" d="1000000"/>
                      <am3d:sz n="1000000" d="1000000"/>
                    </am3d:scale>
                    <am3d:rot ax="909198" ay="2240263" az="559676"/>
                    <am3d:postTrans dx="0" dy="0" dz="0"/>
                  </am3d:trans>
                  <am3d:raster rName="Office3DRenderer" rVer="16.0.8326">
                    <am3d:blip r:embed="rId4"/>
                  </am3d:raster>
                  <am3d:objViewport viewportSz="25336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a:extLst>
                  <a:ext uri="{FF2B5EF4-FFF2-40B4-BE49-F238E27FC236}">
                    <a16:creationId xmlns:a16="http://schemas.microsoft.com/office/drawing/2014/main" id="{03EE2094-6853-4084-B1FC-586245AF0B18}"/>
                  </a:ext>
                </a:extLst>
              </p:cNvPr>
              <p:cNvPicPr>
                <a:picLocks noGrp="1" noRot="1" noChangeAspect="1" noMove="1" noResize="1" noEditPoints="1" noAdjustHandles="1" noChangeArrowheads="1" noChangeShapeType="1" noCrop="1"/>
              </p:cNvPicPr>
              <p:nvPr/>
            </p:nvPicPr>
            <p:blipFill>
              <a:blip r:embed="rId4"/>
              <a:stretch>
                <a:fillRect/>
              </a:stretch>
            </p:blipFill>
            <p:spPr>
              <a:xfrm>
                <a:off x="155789" y="2093285"/>
                <a:ext cx="1432902" cy="2002269"/>
              </a:xfrm>
              <a:prstGeom prst="rect">
                <a:avLst/>
              </a:prstGeom>
            </p:spPr>
          </p:pic>
        </mc:Fallback>
      </mc:AlternateContent>
      <p:sp>
        <p:nvSpPr>
          <p:cNvPr id="8" name="Text Placeholder 7">
            <a:extLst>
              <a:ext uri="{FF2B5EF4-FFF2-40B4-BE49-F238E27FC236}">
                <a16:creationId xmlns:a16="http://schemas.microsoft.com/office/drawing/2014/main" id="{D8DDC14B-A803-429A-92C9-D3C43D2C848F}"/>
              </a:ext>
            </a:extLst>
          </p:cNvPr>
          <p:cNvSpPr>
            <a:spLocks noGrp="1"/>
          </p:cNvSpPr>
          <p:nvPr>
            <p:ph type="body" idx="1"/>
          </p:nvPr>
        </p:nvSpPr>
        <p:spPr>
          <a:xfrm>
            <a:off x="1540374" y="2415684"/>
            <a:ext cx="2954552" cy="823912"/>
          </a:xfrm>
        </p:spPr>
        <p:txBody>
          <a:bodyPr/>
          <a:lstStyle/>
          <a:p>
            <a:r>
              <a:rPr lang="en-US" dirty="0"/>
              <a:t>Development Team</a:t>
            </a:r>
          </a:p>
        </p:txBody>
      </p:sp>
      <p:sp>
        <p:nvSpPr>
          <p:cNvPr id="9" name="Text Placeholder 8">
            <a:extLst>
              <a:ext uri="{FF2B5EF4-FFF2-40B4-BE49-F238E27FC236}">
                <a16:creationId xmlns:a16="http://schemas.microsoft.com/office/drawing/2014/main" id="{75EBC083-3530-4AE9-A168-6A3A4839499B}"/>
              </a:ext>
            </a:extLst>
          </p:cNvPr>
          <p:cNvSpPr>
            <a:spLocks noGrp="1"/>
          </p:cNvSpPr>
          <p:nvPr>
            <p:ph type="body" sz="quarter" idx="3"/>
          </p:nvPr>
        </p:nvSpPr>
        <p:spPr>
          <a:xfrm>
            <a:off x="6787749" y="2365769"/>
            <a:ext cx="2544566" cy="823912"/>
          </a:xfrm>
        </p:spPr>
        <p:txBody>
          <a:bodyPr/>
          <a:lstStyle/>
          <a:p>
            <a:r>
              <a:rPr lang="en-US" dirty="0"/>
              <a:t>Operation Team</a:t>
            </a:r>
          </a:p>
        </p:txBody>
      </p:sp>
      <p:sp>
        <p:nvSpPr>
          <p:cNvPr id="10" name="Content Placeholder 9">
            <a:extLst>
              <a:ext uri="{FF2B5EF4-FFF2-40B4-BE49-F238E27FC236}">
                <a16:creationId xmlns:a16="http://schemas.microsoft.com/office/drawing/2014/main" id="{DEBE04ED-6E72-4BF1-8463-2FD4BD0C189B}"/>
              </a:ext>
            </a:extLst>
          </p:cNvPr>
          <p:cNvSpPr>
            <a:spLocks noGrp="1"/>
          </p:cNvSpPr>
          <p:nvPr>
            <p:ph sz="quarter" idx="4"/>
          </p:nvPr>
        </p:nvSpPr>
        <p:spPr>
          <a:xfrm>
            <a:off x="6223272" y="3291434"/>
            <a:ext cx="6041810" cy="3085328"/>
          </a:xfrm>
        </p:spPr>
        <p:txBody>
          <a:bodyPr>
            <a:normAutofit lnSpcReduction="10000"/>
          </a:bodyPr>
          <a:lstStyle/>
          <a:p>
            <a:endParaRPr lang="en-US" dirty="0"/>
          </a:p>
          <a:p>
            <a:endParaRPr lang="en-US" dirty="0"/>
          </a:p>
          <a:p>
            <a:r>
              <a:rPr lang="en-US" b="1" dirty="0"/>
              <a:t>They would also like to maintain a space in the cluster. </a:t>
            </a:r>
          </a:p>
          <a:p>
            <a:r>
              <a:rPr lang="en-US" b="1" dirty="0"/>
              <a:t>In this space, some people has full access, and some engineers has only read access. </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DCC5B36D-3753-4FEB-BBE0-0258E76DF54E}"/>
                  </a:ext>
                </a:extLst>
              </p:cNvPr>
              <p:cNvGraphicFramePr>
                <a:graphicFrameLocks noChangeAspect="1"/>
              </p:cNvGraphicFramePr>
              <p:nvPr>
                <p:extLst>
                  <p:ext uri="{D42A27DB-BD31-4B8C-83A1-F6EECF244321}">
                    <p14:modId xmlns:p14="http://schemas.microsoft.com/office/powerpoint/2010/main" val="805488542"/>
                  </p:ext>
                </p:extLst>
              </p:nvPr>
            </p:nvGraphicFramePr>
            <p:xfrm>
              <a:off x="5848581" y="2412798"/>
              <a:ext cx="936023" cy="1565350"/>
            </p:xfrm>
            <a:graphic>
              <a:graphicData uri="http://schemas.microsoft.com/office/drawing/2017/model3d">
                <am3d:model3d r:embed="rId5">
                  <am3d:spPr>
                    <a:xfrm>
                      <a:off x="0" y="0"/>
                      <a:ext cx="936023" cy="1565350"/>
                    </a:xfrm>
                    <a:prstGeom prst="rect">
                      <a:avLst/>
                    </a:prstGeom>
                  </am3d:spPr>
                  <am3d:camera>
                    <am3d:pos x="0" y="0" z="59422619"/>
                    <am3d:up dx="0" dy="36000000" dz="0"/>
                    <am3d:lookAt x="0" y="0" z="0"/>
                    <am3d:perspective fov="2700000"/>
                  </am3d:camera>
                  <am3d:trans>
                    <am3d:meterPerModelUnit n="4084443" d="1000000"/>
                    <am3d:preTrans dx="72572361" dy="-14953975" dz="-29410125"/>
                    <am3d:scale>
                      <am3d:sx n="1000000" d="1000000"/>
                      <am3d:sy n="1000000" d="1000000"/>
                      <am3d:sz n="1000000" d="1000000"/>
                    </am3d:scale>
                    <am3d:rot ax="241361" ay="2691610" az="170390"/>
                    <am3d:postTrans dx="0" dy="0" dz="0"/>
                  </am3d:trans>
                  <am3d:raster rName="Office3DRenderer" rVer="16.0.8326">
                    <am3d:blip r:embed="rId6"/>
                  </am3d:raster>
                  <am3d:objViewport viewportSz="19158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DCC5B36D-3753-4FEB-BBE0-0258E76DF54E}"/>
                  </a:ext>
                </a:extLst>
              </p:cNvPr>
              <p:cNvPicPr>
                <a:picLocks noGrp="1" noRot="1" noChangeAspect="1" noMove="1" noResize="1" noEditPoints="1" noAdjustHandles="1" noChangeArrowheads="1" noChangeShapeType="1" noCrop="1"/>
              </p:cNvPicPr>
              <p:nvPr/>
            </p:nvPicPr>
            <p:blipFill>
              <a:blip r:embed="rId6"/>
              <a:stretch>
                <a:fillRect/>
              </a:stretch>
            </p:blipFill>
            <p:spPr>
              <a:xfrm>
                <a:off x="5848581" y="2412798"/>
                <a:ext cx="936023" cy="156535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F967E02E-4C57-4F25-A0C5-6AF96A229BED}"/>
                  </a:ext>
                </a:extLst>
              </p:cNvPr>
              <p:cNvGraphicFramePr>
                <a:graphicFrameLocks noChangeAspect="1"/>
              </p:cNvGraphicFramePr>
              <p:nvPr>
                <p:extLst>
                  <p:ext uri="{D42A27DB-BD31-4B8C-83A1-F6EECF244321}">
                    <p14:modId xmlns:p14="http://schemas.microsoft.com/office/powerpoint/2010/main" val="3108045953"/>
                  </p:ext>
                </p:extLst>
              </p:nvPr>
            </p:nvGraphicFramePr>
            <p:xfrm>
              <a:off x="9526374" y="2479050"/>
              <a:ext cx="420758" cy="1412911"/>
            </p:xfrm>
            <a:graphic>
              <a:graphicData uri="http://schemas.microsoft.com/office/drawing/2017/model3d">
                <am3d:model3d r:embed="rId7">
                  <am3d:spPr>
                    <a:xfrm>
                      <a:off x="0" y="0"/>
                      <a:ext cx="420758" cy="1412911"/>
                    </a:xfrm>
                    <a:prstGeom prst="rect">
                      <a:avLst/>
                    </a:prstGeom>
                  </am3d:spPr>
                  <am3d:camera>
                    <am3d:pos x="0" y="0" z="49959799"/>
                    <am3d:up dx="0" dy="36000000" dz="0"/>
                    <am3d:lookAt x="0" y="0" z="0"/>
                    <am3d:perspective fov="2700000"/>
                  </am3d:camera>
                  <am3d:trans>
                    <am3d:meterPerModelUnit n="4145195" d="1000000"/>
                    <am3d:preTrans dx="64857933" dy="-9253140" dz="-29847628"/>
                    <am3d:scale>
                      <am3d:sx n="1000000" d="1000000"/>
                      <am3d:sy n="1000000" d="1000000"/>
                      <am3d:sz n="1000000" d="1000000"/>
                    </am3d:scale>
                    <am3d:rot ax="1225106" ay="-179171" az="-66659"/>
                    <am3d:postTrans dx="0" dy="0" dz="0"/>
                  </am3d:trans>
                  <am3d:raster rName="Office3DRenderer" rVer="16.0.8326">
                    <am3d:blip r:embed="rId8"/>
                  </am3d:raster>
                  <am3d:objViewport viewportSz="15097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F967E02E-4C57-4F25-A0C5-6AF96A229BED}"/>
                  </a:ext>
                </a:extLst>
              </p:cNvPr>
              <p:cNvPicPr>
                <a:picLocks noGrp="1" noRot="1" noChangeAspect="1" noMove="1" noResize="1" noEditPoints="1" noAdjustHandles="1" noChangeArrowheads="1" noChangeShapeType="1" noCrop="1"/>
              </p:cNvPicPr>
              <p:nvPr/>
            </p:nvPicPr>
            <p:blipFill>
              <a:blip r:embed="rId8"/>
              <a:stretch>
                <a:fillRect/>
              </a:stretch>
            </p:blipFill>
            <p:spPr>
              <a:xfrm>
                <a:off x="9526374" y="2479050"/>
                <a:ext cx="420758" cy="1412911"/>
              </a:xfrm>
              <a:prstGeom prst="rect">
                <a:avLst/>
              </a:prstGeom>
            </p:spPr>
          </p:pic>
        </mc:Fallback>
      </mc:AlternateContent>
      <p:sp>
        <p:nvSpPr>
          <p:cNvPr id="11" name="Content Placeholder 2">
            <a:extLst>
              <a:ext uri="{FF2B5EF4-FFF2-40B4-BE49-F238E27FC236}">
                <a16:creationId xmlns:a16="http://schemas.microsoft.com/office/drawing/2014/main" id="{6476E5FE-704A-4A60-BE58-D2C188EE47C8}"/>
              </a:ext>
            </a:extLst>
          </p:cNvPr>
          <p:cNvSpPr txBox="1">
            <a:spLocks/>
          </p:cNvSpPr>
          <p:nvPr/>
        </p:nvSpPr>
        <p:spPr>
          <a:xfrm>
            <a:off x="246387" y="3864547"/>
            <a:ext cx="5772171" cy="212911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They would like to maintain a space in the cluster. </a:t>
            </a:r>
          </a:p>
          <a:p>
            <a:pPr marL="457200" indent="-457200">
              <a:buFont typeface="Arial" panose="020B0604020202020204" pitchFamily="34" charset="0"/>
              <a:buChar char="•"/>
            </a:pPr>
            <a:r>
              <a:rPr lang="en-US" sz="2800" dirty="0"/>
              <a:t>In this space, they want full access to all their team members.</a:t>
            </a:r>
          </a:p>
        </p:txBody>
      </p:sp>
      <p:grpSp>
        <p:nvGrpSpPr>
          <p:cNvPr id="20" name="Group 19">
            <a:extLst>
              <a:ext uri="{FF2B5EF4-FFF2-40B4-BE49-F238E27FC236}">
                <a16:creationId xmlns:a16="http://schemas.microsoft.com/office/drawing/2014/main" id="{0E3EA39A-E2C2-4767-B90D-1C82AFF8BE5B}"/>
              </a:ext>
            </a:extLst>
          </p:cNvPr>
          <p:cNvGrpSpPr/>
          <p:nvPr/>
        </p:nvGrpSpPr>
        <p:grpSpPr>
          <a:xfrm>
            <a:off x="7249899" y="223390"/>
            <a:ext cx="4716682" cy="2076082"/>
            <a:chOff x="7249899" y="223390"/>
            <a:chExt cx="4716682" cy="2076082"/>
          </a:xfrm>
        </p:grpSpPr>
        <p:sp>
          <p:nvSpPr>
            <p:cNvPr id="15" name="Minus Sign 14">
              <a:extLst>
                <a:ext uri="{FF2B5EF4-FFF2-40B4-BE49-F238E27FC236}">
                  <a16:creationId xmlns:a16="http://schemas.microsoft.com/office/drawing/2014/main" id="{8582A3FA-7BC9-479F-BC43-F35879E1AB84}"/>
                </a:ext>
              </a:extLst>
            </p:cNvPr>
            <p:cNvSpPr/>
            <p:nvPr/>
          </p:nvSpPr>
          <p:spPr>
            <a:xfrm>
              <a:off x="7249899" y="1311189"/>
              <a:ext cx="4716682" cy="98828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4ED15E54-7334-4CA7-AA25-9CCC12990182}"/>
                </a:ext>
              </a:extLst>
            </p:cNvPr>
            <p:cNvGrpSpPr/>
            <p:nvPr/>
          </p:nvGrpSpPr>
          <p:grpSpPr>
            <a:xfrm>
              <a:off x="7622355" y="223390"/>
              <a:ext cx="4152897" cy="1451739"/>
              <a:chOff x="7622355" y="223390"/>
              <a:chExt cx="4152897" cy="1451739"/>
            </a:xfrm>
          </p:grpSpPr>
          <p:sp>
            <p:nvSpPr>
              <p:cNvPr id="12" name="Rectangle 11">
                <a:extLst>
                  <a:ext uri="{FF2B5EF4-FFF2-40B4-BE49-F238E27FC236}">
                    <a16:creationId xmlns:a16="http://schemas.microsoft.com/office/drawing/2014/main" id="{EBC6C3D8-1152-4574-A405-06334BA3B5F5}"/>
                  </a:ext>
                </a:extLst>
              </p:cNvPr>
              <p:cNvSpPr/>
              <p:nvPr/>
            </p:nvSpPr>
            <p:spPr>
              <a:xfrm>
                <a:off x="7622355" y="223390"/>
                <a:ext cx="1294543" cy="934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a:t>
                </a:r>
              </a:p>
            </p:txBody>
          </p:sp>
          <p:sp>
            <p:nvSpPr>
              <p:cNvPr id="13" name="Rectangle 12">
                <a:extLst>
                  <a:ext uri="{FF2B5EF4-FFF2-40B4-BE49-F238E27FC236}">
                    <a16:creationId xmlns:a16="http://schemas.microsoft.com/office/drawing/2014/main" id="{FAB3F964-917E-47D4-A0A6-BB697D52C82A}"/>
                  </a:ext>
                </a:extLst>
              </p:cNvPr>
              <p:cNvSpPr/>
              <p:nvPr/>
            </p:nvSpPr>
            <p:spPr>
              <a:xfrm>
                <a:off x="9051532" y="223390"/>
                <a:ext cx="1294543" cy="934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Worker1</a:t>
                </a:r>
              </a:p>
            </p:txBody>
          </p:sp>
          <p:sp>
            <p:nvSpPr>
              <p:cNvPr id="14" name="Rectangle 13">
                <a:extLst>
                  <a:ext uri="{FF2B5EF4-FFF2-40B4-BE49-F238E27FC236}">
                    <a16:creationId xmlns:a16="http://schemas.microsoft.com/office/drawing/2014/main" id="{F0AC8B2B-D5D5-4E83-AA59-41203C902EAC}"/>
                  </a:ext>
                </a:extLst>
              </p:cNvPr>
              <p:cNvSpPr/>
              <p:nvPr/>
            </p:nvSpPr>
            <p:spPr>
              <a:xfrm>
                <a:off x="10480709" y="223390"/>
                <a:ext cx="1294543" cy="934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Worker2</a:t>
                </a:r>
              </a:p>
            </p:txBody>
          </p:sp>
          <p:sp>
            <p:nvSpPr>
              <p:cNvPr id="16" name="Arrow: Up-Down 15">
                <a:extLst>
                  <a:ext uri="{FF2B5EF4-FFF2-40B4-BE49-F238E27FC236}">
                    <a16:creationId xmlns:a16="http://schemas.microsoft.com/office/drawing/2014/main" id="{66047EA1-7A57-453D-9C91-E9D6D96756EA}"/>
                  </a:ext>
                </a:extLst>
              </p:cNvPr>
              <p:cNvSpPr/>
              <p:nvPr/>
            </p:nvSpPr>
            <p:spPr>
              <a:xfrm>
                <a:off x="8060032" y="1180955"/>
                <a:ext cx="262035" cy="4825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Down 16">
                <a:extLst>
                  <a:ext uri="{FF2B5EF4-FFF2-40B4-BE49-F238E27FC236}">
                    <a16:creationId xmlns:a16="http://schemas.microsoft.com/office/drawing/2014/main" id="{1470A821-618E-4F45-AECA-68F48DBE989A}"/>
                  </a:ext>
                </a:extLst>
              </p:cNvPr>
              <p:cNvSpPr/>
              <p:nvPr/>
            </p:nvSpPr>
            <p:spPr>
              <a:xfrm>
                <a:off x="9484992" y="1180954"/>
                <a:ext cx="262035" cy="4825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Up-Down 17">
                <a:extLst>
                  <a:ext uri="{FF2B5EF4-FFF2-40B4-BE49-F238E27FC236}">
                    <a16:creationId xmlns:a16="http://schemas.microsoft.com/office/drawing/2014/main" id="{80AB98EF-7DEE-4A16-B98F-38044CBA85F3}"/>
                  </a:ext>
                </a:extLst>
              </p:cNvPr>
              <p:cNvSpPr/>
              <p:nvPr/>
            </p:nvSpPr>
            <p:spPr>
              <a:xfrm>
                <a:off x="10874506" y="1192596"/>
                <a:ext cx="262035" cy="4825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a:extLst>
              <a:ext uri="{FF2B5EF4-FFF2-40B4-BE49-F238E27FC236}">
                <a16:creationId xmlns:a16="http://schemas.microsoft.com/office/drawing/2014/main" id="{CC704BCE-8B9D-4575-83B3-54314791362B}"/>
              </a:ext>
            </a:extLst>
          </p:cNvPr>
          <p:cNvGrpSpPr/>
          <p:nvPr/>
        </p:nvGrpSpPr>
        <p:grpSpPr>
          <a:xfrm>
            <a:off x="5181598" y="1365604"/>
            <a:ext cx="2031140" cy="2371345"/>
            <a:chOff x="2974922" y="192601"/>
            <a:chExt cx="2083011" cy="2844182"/>
          </a:xfrm>
        </p:grpSpPr>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DFDFE14F-FBBC-43A8-94F3-E833AE42EA87}"/>
                    </a:ext>
                  </a:extLst>
                </p:cNvPr>
                <p:cNvGraphicFramePr/>
                <p:nvPr>
                  <p:extLst>
                    <p:ext uri="{D42A27DB-BD31-4B8C-83A1-F6EECF244321}">
                      <p14:modId xmlns:p14="http://schemas.microsoft.com/office/powerpoint/2010/main" val="3653980888"/>
                    </p:ext>
                  </p:extLst>
                </p:nvPr>
              </p:nvGraphicFramePr>
              <p:xfrm>
                <a:off x="3196040" y="192601"/>
                <a:ext cx="1861893" cy="2844182"/>
              </p:xfrm>
              <a:graphic>
                <a:graphicData uri="http://schemas.microsoft.com/office/drawing/2017/model3d">
                  <am3d:model3d r:embed="rId9">
                    <am3d:spPr>
                      <a:xfrm>
                        <a:off x="0" y="0"/>
                        <a:ext cx="1861893" cy="2844182"/>
                      </a:xfrm>
                      <a:prstGeom prst="rect">
                        <a:avLst/>
                      </a:prstGeom>
                    </am3d:spPr>
                    <am3d:camera>
                      <am3d:pos x="0" y="0" z="58490592"/>
                      <am3d:up dx="0" dy="36000000" dz="0"/>
                      <am3d:lookAt x="0" y="0" z="0"/>
                      <am3d:perspective fov="2700000"/>
                    </am3d:camera>
                    <am3d:trans>
                      <am3d:meterPerModelUnit n="948506" d="1000000"/>
                      <am3d:preTrans dx="108889" dy="-18000000" dz="-1431386"/>
                      <am3d:scale>
                        <am3d:sx n="1000000" d="1000000"/>
                        <am3d:sy n="1000000" d="1000000"/>
                        <am3d:sz n="1000000" d="1000000"/>
                      </am3d:scale>
                      <am3d:rot/>
                      <am3d:postTrans dx="0" dy="0" dz="0"/>
                    </am3d:trans>
                    <am3d:raster rName="Office3DRenderer" rVer="16.0.8326">
                      <am3d:blip r:embed="rId10"/>
                    </am3d:raster>
                    <am3d:objViewport viewportSz="308303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DFDFE14F-FBBC-43A8-94F3-E833AE42EA87}"/>
                    </a:ext>
                  </a:extLst>
                </p:cNvPr>
                <p:cNvPicPr>
                  <a:picLocks noGrp="1" noRot="1" noChangeAspect="1" noMove="1" noResize="1" noEditPoints="1" noAdjustHandles="1" noChangeArrowheads="1" noChangeShapeType="1" noCrop="1"/>
                </p:cNvPicPr>
                <p:nvPr/>
              </p:nvPicPr>
              <p:blipFill>
                <a:blip r:embed="rId10"/>
                <a:stretch>
                  <a:fillRect/>
                </a:stretch>
              </p:blipFill>
              <p:spPr>
                <a:xfrm>
                  <a:off x="5397210" y="1365604"/>
                  <a:ext cx="1815528" cy="2371345"/>
                </a:xfrm>
                <a:prstGeom prst="rect">
                  <a:avLst/>
                </a:prstGeom>
              </p:spPr>
            </p:pic>
          </mc:Fallback>
        </mc:AlternateContent>
        <p:sp>
          <p:nvSpPr>
            <p:cNvPr id="22" name="Rectangle 21">
              <a:extLst>
                <a:ext uri="{FF2B5EF4-FFF2-40B4-BE49-F238E27FC236}">
                  <a16:creationId xmlns:a16="http://schemas.microsoft.com/office/drawing/2014/main" id="{670717B0-D4ED-4534-8D31-ED82B0CA35FF}"/>
                </a:ext>
              </a:extLst>
            </p:cNvPr>
            <p:cNvSpPr/>
            <p:nvPr/>
          </p:nvSpPr>
          <p:spPr>
            <a:xfrm>
              <a:off x="2974922" y="563845"/>
              <a:ext cx="2053751" cy="547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2"/>
                  </a:solidFill>
                </a:rPr>
                <a:t>Read</a:t>
              </a:r>
              <a:r>
                <a:rPr lang="en-US" sz="3600" dirty="0"/>
                <a:t> </a:t>
              </a:r>
              <a:r>
                <a:rPr lang="en-US" sz="3600" dirty="0">
                  <a:solidFill>
                    <a:schemeClr val="tx2"/>
                  </a:solidFill>
                </a:rPr>
                <a:t>&amp; Write</a:t>
              </a:r>
            </a:p>
          </p:txBody>
        </p:sp>
      </p:grpSp>
      <p:grpSp>
        <p:nvGrpSpPr>
          <p:cNvPr id="24" name="Group 23">
            <a:extLst>
              <a:ext uri="{FF2B5EF4-FFF2-40B4-BE49-F238E27FC236}">
                <a16:creationId xmlns:a16="http://schemas.microsoft.com/office/drawing/2014/main" id="{C43575AA-FBB0-43F4-A166-F482639C3880}"/>
              </a:ext>
            </a:extLst>
          </p:cNvPr>
          <p:cNvGrpSpPr/>
          <p:nvPr/>
        </p:nvGrpSpPr>
        <p:grpSpPr>
          <a:xfrm>
            <a:off x="300951" y="451596"/>
            <a:ext cx="2415221" cy="3653430"/>
            <a:chOff x="148551" y="299196"/>
            <a:chExt cx="2415221" cy="3653430"/>
          </a:xfrm>
        </p:grpSpPr>
        <mc:AlternateContent xmlns:mc="http://schemas.openxmlformats.org/markup-compatibility/2006">
          <mc:Choice xmlns:am3d="http://schemas.microsoft.com/office/drawing/2017/model3d" Requires="am3d">
            <p:graphicFrame>
              <p:nvGraphicFramePr>
                <p:cNvPr id="25" name="3D Model 24">
                  <a:extLst>
                    <a:ext uri="{FF2B5EF4-FFF2-40B4-BE49-F238E27FC236}">
                      <a16:creationId xmlns:a16="http://schemas.microsoft.com/office/drawing/2014/main" id="{5D9C9774-BEC4-4CC3-9883-90535674C412}"/>
                    </a:ext>
                  </a:extLst>
                </p:cNvPr>
                <p:cNvGraphicFramePr/>
                <p:nvPr>
                  <p:extLst>
                    <p:ext uri="{D42A27DB-BD31-4B8C-83A1-F6EECF244321}">
                      <p14:modId xmlns:p14="http://schemas.microsoft.com/office/powerpoint/2010/main" val="756449201"/>
                    </p:ext>
                  </p:extLst>
                </p:nvPr>
              </p:nvGraphicFramePr>
              <p:xfrm>
                <a:off x="148551" y="299196"/>
                <a:ext cx="2415221" cy="3653430"/>
              </p:xfrm>
              <a:graphic>
                <a:graphicData uri="http://schemas.microsoft.com/office/drawing/2017/model3d">
                  <am3d:model3d r:embed="rId9">
                    <am3d:spPr>
                      <a:xfrm>
                        <a:off x="0" y="0"/>
                        <a:ext cx="2415221" cy="3653430"/>
                      </a:xfrm>
                      <a:prstGeom prst="rect">
                        <a:avLst/>
                      </a:prstGeom>
                    </am3d:spPr>
                    <am3d:camera>
                      <am3d:pos x="0" y="0" z="58490592"/>
                      <am3d:up dx="0" dy="36000000" dz="0"/>
                      <am3d:lookAt x="0" y="0" z="0"/>
                      <am3d:perspective fov="2700000"/>
                    </am3d:camera>
                    <am3d:trans>
                      <am3d:meterPerModelUnit n="948506" d="1000000"/>
                      <am3d:preTrans dx="108889" dy="-18000000" dz="-1431386"/>
                      <am3d:scale>
                        <am3d:sx n="1000000" d="1000000"/>
                        <am3d:sy n="1000000" d="1000000"/>
                        <am3d:sz n="1000000" d="1000000"/>
                      </am3d:scale>
                      <am3d:rot/>
                      <am3d:postTrans dx="0" dy="0" dz="0"/>
                    </am3d:trans>
                    <am3d:raster rName="Office3DRenderer" rVer="16.0.8326">
                      <am3d:blip r:embed="rId11"/>
                    </am3d:raster>
                    <am3d:objViewport viewportSz="42966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a:extLst>
                    <a:ext uri="{FF2B5EF4-FFF2-40B4-BE49-F238E27FC236}">
                      <a16:creationId xmlns:a16="http://schemas.microsoft.com/office/drawing/2014/main" id="{5D9C9774-BEC4-4CC3-9883-90535674C412}"/>
                    </a:ext>
                  </a:extLst>
                </p:cNvPr>
                <p:cNvPicPr>
                  <a:picLocks noGrp="1" noRot="1" noChangeAspect="1" noMove="1" noResize="1" noEditPoints="1" noAdjustHandles="1" noChangeArrowheads="1" noChangeShapeType="1" noCrop="1"/>
                </p:cNvPicPr>
                <p:nvPr/>
              </p:nvPicPr>
              <p:blipFill>
                <a:blip r:embed="rId11"/>
                <a:stretch>
                  <a:fillRect/>
                </a:stretch>
              </p:blipFill>
              <p:spPr>
                <a:xfrm>
                  <a:off x="300951" y="451596"/>
                  <a:ext cx="2415221" cy="3653430"/>
                </a:xfrm>
                <a:prstGeom prst="rect">
                  <a:avLst/>
                </a:prstGeom>
              </p:spPr>
            </p:pic>
          </mc:Fallback>
        </mc:AlternateContent>
        <p:sp>
          <p:nvSpPr>
            <p:cNvPr id="26" name="Rectangle 25">
              <a:extLst>
                <a:ext uri="{FF2B5EF4-FFF2-40B4-BE49-F238E27FC236}">
                  <a16:creationId xmlns:a16="http://schemas.microsoft.com/office/drawing/2014/main" id="{E51DCBF6-1546-4C14-957C-D5AE22930EB7}"/>
                </a:ext>
              </a:extLst>
            </p:cNvPr>
            <p:cNvSpPr/>
            <p:nvPr/>
          </p:nvSpPr>
          <p:spPr>
            <a:xfrm>
              <a:off x="265447" y="711943"/>
              <a:ext cx="2285842" cy="1032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2"/>
                  </a:solidFill>
                </a:rPr>
                <a:t>Read</a:t>
              </a:r>
              <a:r>
                <a:rPr lang="en-US" sz="3600" dirty="0"/>
                <a:t> </a:t>
              </a:r>
              <a:r>
                <a:rPr lang="en-US" sz="3600" dirty="0">
                  <a:solidFill>
                    <a:schemeClr val="tx2"/>
                  </a:solidFill>
                </a:rPr>
                <a:t>&amp; Write</a:t>
              </a:r>
            </a:p>
          </p:txBody>
        </p:sp>
      </p:grpSp>
      <mc:AlternateContent xmlns:mc="http://schemas.openxmlformats.org/markup-compatibility/2006">
        <mc:Choice xmlns:am3d="http://schemas.microsoft.com/office/drawing/2017/model3d" Requires="am3d">
          <p:graphicFrame>
            <p:nvGraphicFramePr>
              <p:cNvPr id="29" name="3D Model 28">
                <a:extLst>
                  <a:ext uri="{FF2B5EF4-FFF2-40B4-BE49-F238E27FC236}">
                    <a16:creationId xmlns:a16="http://schemas.microsoft.com/office/drawing/2014/main" id="{25DDB127-B6E7-4825-B1D3-68C1A7FAA778}"/>
                  </a:ext>
                </a:extLst>
              </p:cNvPr>
              <p:cNvGraphicFramePr>
                <a:graphicFrameLocks noChangeAspect="1"/>
              </p:cNvGraphicFramePr>
              <p:nvPr>
                <p:extLst>
                  <p:ext uri="{D42A27DB-BD31-4B8C-83A1-F6EECF244321}">
                    <p14:modId xmlns:p14="http://schemas.microsoft.com/office/powerpoint/2010/main" val="2450841241"/>
                  </p:ext>
                </p:extLst>
              </p:nvPr>
            </p:nvGraphicFramePr>
            <p:xfrm>
              <a:off x="9935801" y="2021810"/>
              <a:ext cx="1844277" cy="1842738"/>
            </p:xfrm>
            <a:graphic>
              <a:graphicData uri="http://schemas.microsoft.com/office/drawing/2017/model3d">
                <am3d:model3d r:embed="rId9">
                  <am3d:spPr>
                    <a:xfrm>
                      <a:off x="0" y="0"/>
                      <a:ext cx="1844277" cy="1842738"/>
                    </a:xfrm>
                    <a:prstGeom prst="rect">
                      <a:avLst/>
                    </a:prstGeom>
                  </am3d:spPr>
                  <am3d:camera>
                    <am3d:pos x="0" y="0" z="58490592"/>
                    <am3d:up dx="0" dy="36000000" dz="0"/>
                    <am3d:lookAt x="0" y="0" z="0"/>
                    <am3d:perspective fov="2700000"/>
                  </am3d:camera>
                  <am3d:trans>
                    <am3d:meterPerModelUnit n="948506" d="1000000"/>
                    <am3d:preTrans dx="108889" dy="-18000000" dz="-1431386"/>
                    <am3d:scale>
                      <am3d:sx n="1000000" d="1000000"/>
                      <am3d:sy n="1000000" d="1000000"/>
                      <am3d:sz n="1000000" d="1000000"/>
                    </am3d:scale>
                    <am3d:rot/>
                    <am3d:postTrans dx="0" dy="0" dz="0"/>
                  </am3d:trans>
                  <am3d:raster rName="Office3DRenderer" rVer="16.0.8326">
                    <am3d:blip r:embed="rId12"/>
                  </am3d:raster>
                  <am3d:objViewport viewportSz="23957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a:extLst>
                  <a:ext uri="{FF2B5EF4-FFF2-40B4-BE49-F238E27FC236}">
                    <a16:creationId xmlns:a16="http://schemas.microsoft.com/office/drawing/2014/main" id="{25DDB127-B6E7-4825-B1D3-68C1A7FAA778}"/>
                  </a:ext>
                </a:extLst>
              </p:cNvPr>
              <p:cNvPicPr>
                <a:picLocks noGrp="1" noRot="1" noChangeAspect="1" noMove="1" noResize="1" noEditPoints="1" noAdjustHandles="1" noChangeArrowheads="1" noChangeShapeType="1" noCrop="1"/>
              </p:cNvPicPr>
              <p:nvPr/>
            </p:nvPicPr>
            <p:blipFill>
              <a:blip r:embed="rId12"/>
              <a:stretch>
                <a:fillRect/>
              </a:stretch>
            </p:blipFill>
            <p:spPr>
              <a:xfrm>
                <a:off x="9935801" y="2021810"/>
                <a:ext cx="1844277" cy="1842738"/>
              </a:xfrm>
              <a:prstGeom prst="rect">
                <a:avLst/>
              </a:prstGeom>
            </p:spPr>
          </p:pic>
        </mc:Fallback>
      </mc:AlternateContent>
      <p:sp>
        <p:nvSpPr>
          <p:cNvPr id="30" name="Rectangle 29">
            <a:extLst>
              <a:ext uri="{FF2B5EF4-FFF2-40B4-BE49-F238E27FC236}">
                <a16:creationId xmlns:a16="http://schemas.microsoft.com/office/drawing/2014/main" id="{3AE12894-8053-4ECE-BCF3-EB4D4F4F5654}"/>
              </a:ext>
            </a:extLst>
          </p:cNvPr>
          <p:cNvSpPr/>
          <p:nvPr/>
        </p:nvSpPr>
        <p:spPr>
          <a:xfrm>
            <a:off x="9865245" y="2122142"/>
            <a:ext cx="2010333" cy="746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rPr>
              <a:t>Read Only</a:t>
            </a:r>
          </a:p>
        </p:txBody>
      </p:sp>
    </p:spTree>
    <p:extLst>
      <p:ext uri="{BB962C8B-B14F-4D97-AF65-F5344CB8AC3E}">
        <p14:creationId xmlns:p14="http://schemas.microsoft.com/office/powerpoint/2010/main" val="32631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38" presetClass="emph" presetSubtype="128" accel="20000" decel="20000" fill="hold" nodeType="withEffect">
                                  <p:stCondLst>
                                    <p:cond delay="0"/>
                                  </p:stCondLst>
                                  <p:childTnLst>
                                    <p:anim calcmode="lin" valueType="num">
                                      <p:cBhvr additive="sum">
                                        <p:cTn id="14" dur="5000" fill="hold"/>
                                        <p:tgtEl>
                                          <p:spTgt spid="4"/>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wipe(left)">
                                      <p:cBhvr>
                                        <p:cTn id="19" dur="500"/>
                                        <p:tgtEl>
                                          <p:spTgt spid="9">
                                            <p:txEl>
                                              <p:pRg st="0" end="0"/>
                                            </p:txEl>
                                          </p:spTgt>
                                        </p:tgtEl>
                                      </p:cBhvr>
                                    </p:animEffect>
                                  </p:childTnLst>
                                </p:cTn>
                              </p:par>
                              <p:par>
                                <p:cTn id="20" presetID="60" presetClass="entr" presetSubtype="12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additive="sum">
                                        <p:cTn id="23"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4"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5"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6"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7" presetID="60" presetClass="entr" presetSubtype="128"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additive="sum">
                                        <p:cTn id="30" dur="1000" fill="hold"/>
                                        <p:tgtEl>
                                          <p:spTgt spid="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1" dur="1000" fill="hold"/>
                                        <p:tgtEl>
                                          <p:spTgt spid="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2" dur="1000" fill="hold"/>
                                        <p:tgtEl>
                                          <p:spTgt spid="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3" dur="1000" fill="hold"/>
                                        <p:tgtEl>
                                          <p:spTgt spid="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animEffect transition="in" filter="wipe(left)">
                                      <p:cBhvr>
                                        <p:cTn id="45" dur="500"/>
                                        <p:tgtEl>
                                          <p:spTgt spid="11">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0">
                                            <p:txEl>
                                              <p:pRg st="2" end="2"/>
                                            </p:txEl>
                                          </p:spTgt>
                                        </p:tgtEl>
                                        <p:attrNameLst>
                                          <p:attrName>style.visibility</p:attrName>
                                        </p:attrNameLst>
                                      </p:cBhvr>
                                      <p:to>
                                        <p:strVal val="visible"/>
                                      </p:to>
                                    </p:set>
                                    <p:animEffect transition="in" filter="wipe(left)">
                                      <p:cBhvr>
                                        <p:cTn id="50" dur="500"/>
                                        <p:tgtEl>
                                          <p:spTgt spid="10">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1">
                                            <p:txEl>
                                              <p:pRg st="1" end="1"/>
                                            </p:txEl>
                                          </p:spTgt>
                                        </p:tgtEl>
                                        <p:attrNameLst>
                                          <p:attrName>style.visibility</p:attrName>
                                        </p:attrNameLst>
                                      </p:cBhvr>
                                      <p:to>
                                        <p:strVal val="visible"/>
                                      </p:to>
                                    </p:set>
                                    <p:animEffect transition="in" filter="wipe(left)">
                                      <p:cBhvr>
                                        <p:cTn id="55" dur="500"/>
                                        <p:tgtEl>
                                          <p:spTgt spid="11">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anim calcmode="lin" valueType="num">
                                      <p:cBhvr>
                                        <p:cTn id="61" dur="1000" fill="hold"/>
                                        <p:tgtEl>
                                          <p:spTgt spid="24"/>
                                        </p:tgtEl>
                                        <p:attrNameLst>
                                          <p:attrName>ppt_x</p:attrName>
                                        </p:attrNameLst>
                                      </p:cBhvr>
                                      <p:tavLst>
                                        <p:tav tm="0">
                                          <p:val>
                                            <p:strVal val="#ppt_x"/>
                                          </p:val>
                                        </p:tav>
                                        <p:tav tm="100000">
                                          <p:val>
                                            <p:strVal val="#ppt_x"/>
                                          </p:val>
                                        </p:tav>
                                      </p:tavLst>
                                    </p:anim>
                                    <p:anim calcmode="lin" valueType="num">
                                      <p:cBhvr>
                                        <p:cTn id="6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
                                            <p:txEl>
                                              <p:pRg st="3" end="3"/>
                                            </p:txEl>
                                          </p:spTgt>
                                        </p:tgtEl>
                                        <p:attrNameLst>
                                          <p:attrName>style.visibility</p:attrName>
                                        </p:attrNameLst>
                                      </p:cBhvr>
                                      <p:to>
                                        <p:strVal val="visible"/>
                                      </p:to>
                                    </p:set>
                                    <p:animEffect transition="in" filter="wipe(left)">
                                      <p:cBhvr>
                                        <p:cTn id="67" dur="500"/>
                                        <p:tgtEl>
                                          <p:spTgt spid="10">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1000" fill="hold"/>
                                        <p:tgtEl>
                                          <p:spTgt spid="30"/>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1000"/>
                                        <p:tgtEl>
                                          <p:spTgt spid="29"/>
                                        </p:tgtEl>
                                      </p:cBhvr>
                                    </p:animEffect>
                                    <p:anim calcmode="lin" valueType="num">
                                      <p:cBhvr>
                                        <p:cTn id="85" dur="1000" fill="hold"/>
                                        <p:tgtEl>
                                          <p:spTgt spid="29"/>
                                        </p:tgtEl>
                                        <p:attrNameLst>
                                          <p:attrName>ppt_x</p:attrName>
                                        </p:attrNameLst>
                                      </p:cBhvr>
                                      <p:tavLst>
                                        <p:tav tm="0">
                                          <p:val>
                                            <p:strVal val="#ppt_x"/>
                                          </p:val>
                                        </p:tav>
                                        <p:tav tm="100000">
                                          <p:val>
                                            <p:strVal val="#ppt_x"/>
                                          </p:val>
                                        </p:tav>
                                      </p:tavLst>
                                    </p:anim>
                                    <p:anim calcmode="lin" valueType="num">
                                      <p:cBhvr>
                                        <p:cTn id="8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822175-CB5D-4293-9FD1-152C239A43E8}"/>
              </a:ext>
            </a:extLst>
          </p:cNvPr>
          <p:cNvSpPr/>
          <p:nvPr/>
        </p:nvSpPr>
        <p:spPr>
          <a:xfrm>
            <a:off x="1655952" y="1344819"/>
            <a:ext cx="7069016" cy="35052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EEEEC2-575F-4310-A850-038F3AC102A8}"/>
              </a:ext>
            </a:extLst>
          </p:cNvPr>
          <p:cNvSpPr txBox="1"/>
          <p:nvPr/>
        </p:nvSpPr>
        <p:spPr>
          <a:xfrm>
            <a:off x="6526891" y="1582699"/>
            <a:ext cx="1520129" cy="369332"/>
          </a:xfrm>
          <a:prstGeom prst="rect">
            <a:avLst/>
          </a:prstGeom>
          <a:noFill/>
        </p:spPr>
        <p:txBody>
          <a:bodyPr wrap="square" rtlCol="0">
            <a:spAutoFit/>
          </a:bodyPr>
          <a:lstStyle/>
          <a:p>
            <a:r>
              <a:rPr lang="en-US" dirty="0"/>
              <a:t>128 GB RAM</a:t>
            </a:r>
          </a:p>
        </p:txBody>
      </p:sp>
      <p:sp>
        <p:nvSpPr>
          <p:cNvPr id="9" name="TextBox 8">
            <a:extLst>
              <a:ext uri="{FF2B5EF4-FFF2-40B4-BE49-F238E27FC236}">
                <a16:creationId xmlns:a16="http://schemas.microsoft.com/office/drawing/2014/main" id="{AE1722C4-3553-480F-A86A-A4CDB6932CE0}"/>
              </a:ext>
            </a:extLst>
          </p:cNvPr>
          <p:cNvSpPr txBox="1"/>
          <p:nvPr/>
        </p:nvSpPr>
        <p:spPr>
          <a:xfrm>
            <a:off x="3519920" y="1613364"/>
            <a:ext cx="1960685" cy="369332"/>
          </a:xfrm>
          <a:prstGeom prst="rect">
            <a:avLst/>
          </a:prstGeom>
          <a:noFill/>
        </p:spPr>
        <p:txBody>
          <a:bodyPr wrap="square" rtlCol="0">
            <a:spAutoFit/>
          </a:bodyPr>
          <a:lstStyle/>
          <a:p>
            <a:r>
              <a:rPr lang="en-US" dirty="0"/>
              <a:t>320 GB Hard Disk</a:t>
            </a:r>
          </a:p>
        </p:txBody>
      </p:sp>
      <p:sp>
        <p:nvSpPr>
          <p:cNvPr id="10" name="TextBox 9">
            <a:extLst>
              <a:ext uri="{FF2B5EF4-FFF2-40B4-BE49-F238E27FC236}">
                <a16:creationId xmlns:a16="http://schemas.microsoft.com/office/drawing/2014/main" id="{288EBDA0-207A-4201-B07F-4585983AD2C1}"/>
              </a:ext>
            </a:extLst>
          </p:cNvPr>
          <p:cNvSpPr txBox="1"/>
          <p:nvPr/>
        </p:nvSpPr>
        <p:spPr>
          <a:xfrm>
            <a:off x="5480605" y="1585645"/>
            <a:ext cx="1318845" cy="369332"/>
          </a:xfrm>
          <a:prstGeom prst="rect">
            <a:avLst/>
          </a:prstGeom>
          <a:noFill/>
        </p:spPr>
        <p:txBody>
          <a:bodyPr wrap="square" rtlCol="0">
            <a:spAutoFit/>
          </a:bodyPr>
          <a:lstStyle/>
          <a:p>
            <a:r>
              <a:rPr lang="en-US" dirty="0"/>
              <a:t>32 CPU</a:t>
            </a:r>
          </a:p>
        </p:txBody>
      </p:sp>
      <p:cxnSp>
        <p:nvCxnSpPr>
          <p:cNvPr id="12" name="Straight Connector 11">
            <a:extLst>
              <a:ext uri="{FF2B5EF4-FFF2-40B4-BE49-F238E27FC236}">
                <a16:creationId xmlns:a16="http://schemas.microsoft.com/office/drawing/2014/main" id="{4265B0D1-5880-4055-B904-431ED3D4BF5A}"/>
              </a:ext>
            </a:extLst>
          </p:cNvPr>
          <p:cNvCxnSpPr>
            <a:cxnSpLocks/>
          </p:cNvCxnSpPr>
          <p:nvPr/>
        </p:nvCxnSpPr>
        <p:spPr>
          <a:xfrm>
            <a:off x="1670604" y="2200354"/>
            <a:ext cx="7057293" cy="0"/>
          </a:xfrm>
          <a:prstGeom prst="line">
            <a:avLst/>
          </a:prstGeom>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9DF573C6-3841-4504-A863-732BA54201FD}"/>
              </a:ext>
            </a:extLst>
          </p:cNvPr>
          <p:cNvSpPr txBox="1"/>
          <p:nvPr/>
        </p:nvSpPr>
        <p:spPr>
          <a:xfrm>
            <a:off x="6246763" y="7065971"/>
            <a:ext cx="1128496" cy="369332"/>
          </a:xfrm>
          <a:prstGeom prst="rect">
            <a:avLst/>
          </a:prstGeom>
          <a:noFill/>
        </p:spPr>
        <p:txBody>
          <a:bodyPr wrap="square" rtlCol="0">
            <a:spAutoFit/>
          </a:bodyPr>
          <a:lstStyle/>
          <a:p>
            <a:r>
              <a:rPr lang="en-US" dirty="0"/>
              <a:t>2 CPU</a:t>
            </a:r>
          </a:p>
        </p:txBody>
      </p:sp>
      <p:sp>
        <p:nvSpPr>
          <p:cNvPr id="23" name="Flowchart: Off-page Connector 22">
            <a:extLst>
              <a:ext uri="{FF2B5EF4-FFF2-40B4-BE49-F238E27FC236}">
                <a16:creationId xmlns:a16="http://schemas.microsoft.com/office/drawing/2014/main" id="{EA5F6158-D7A6-41CB-A1B9-E6BDD998C2F8}"/>
              </a:ext>
            </a:extLst>
          </p:cNvPr>
          <p:cNvSpPr/>
          <p:nvPr/>
        </p:nvSpPr>
        <p:spPr>
          <a:xfrm>
            <a:off x="1683656" y="1344819"/>
            <a:ext cx="1833333" cy="3505200"/>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AC32F3C-C304-40FE-9220-2CFC649ADD2A}"/>
              </a:ext>
            </a:extLst>
          </p:cNvPr>
          <p:cNvSpPr/>
          <p:nvPr/>
        </p:nvSpPr>
        <p:spPr>
          <a:xfrm>
            <a:off x="1940899" y="2781827"/>
            <a:ext cx="1318845" cy="1648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640E3B1-BF83-41D4-845D-679B0754D4ED}"/>
              </a:ext>
            </a:extLst>
          </p:cNvPr>
          <p:cNvSpPr txBox="1"/>
          <p:nvPr/>
        </p:nvSpPr>
        <p:spPr>
          <a:xfrm>
            <a:off x="1655952" y="2000846"/>
            <a:ext cx="131884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2 GB RAM</a:t>
            </a:r>
          </a:p>
        </p:txBody>
      </p:sp>
      <p:sp>
        <p:nvSpPr>
          <p:cNvPr id="21" name="TextBox 20">
            <a:extLst>
              <a:ext uri="{FF2B5EF4-FFF2-40B4-BE49-F238E27FC236}">
                <a16:creationId xmlns:a16="http://schemas.microsoft.com/office/drawing/2014/main" id="{355BE801-F8AD-4E6F-8DB1-F3C8E57C7998}"/>
              </a:ext>
            </a:extLst>
          </p:cNvPr>
          <p:cNvSpPr txBox="1"/>
          <p:nvPr/>
        </p:nvSpPr>
        <p:spPr>
          <a:xfrm>
            <a:off x="1655953" y="2338739"/>
            <a:ext cx="131884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2 CPU</a:t>
            </a:r>
          </a:p>
        </p:txBody>
      </p:sp>
      <p:sp>
        <p:nvSpPr>
          <p:cNvPr id="22" name="TextBox 21">
            <a:extLst>
              <a:ext uri="{FF2B5EF4-FFF2-40B4-BE49-F238E27FC236}">
                <a16:creationId xmlns:a16="http://schemas.microsoft.com/office/drawing/2014/main" id="{BB0FC48C-EB45-4962-942C-BA2E3297C667}"/>
              </a:ext>
            </a:extLst>
          </p:cNvPr>
          <p:cNvSpPr txBox="1"/>
          <p:nvPr/>
        </p:nvSpPr>
        <p:spPr>
          <a:xfrm>
            <a:off x="1655953" y="1631514"/>
            <a:ext cx="131884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20 GB HD</a:t>
            </a:r>
          </a:p>
        </p:txBody>
      </p:sp>
      <p:sp>
        <p:nvSpPr>
          <p:cNvPr id="24" name="TextBox 23">
            <a:extLst>
              <a:ext uri="{FF2B5EF4-FFF2-40B4-BE49-F238E27FC236}">
                <a16:creationId xmlns:a16="http://schemas.microsoft.com/office/drawing/2014/main" id="{5D92BB92-077D-42A3-9D1A-2B5447111E55}"/>
              </a:ext>
            </a:extLst>
          </p:cNvPr>
          <p:cNvSpPr txBox="1"/>
          <p:nvPr/>
        </p:nvSpPr>
        <p:spPr>
          <a:xfrm>
            <a:off x="1880154" y="1344819"/>
            <a:ext cx="1525466" cy="369332"/>
          </a:xfrm>
          <a:prstGeom prst="rect">
            <a:avLst/>
          </a:prstGeom>
          <a:noFill/>
        </p:spPr>
        <p:txBody>
          <a:bodyPr wrap="square" rtlCol="0">
            <a:spAutoFit/>
          </a:bodyPr>
          <a:lstStyle/>
          <a:p>
            <a:r>
              <a:rPr lang="en-US" dirty="0"/>
              <a:t>Development</a:t>
            </a:r>
          </a:p>
        </p:txBody>
      </p:sp>
      <p:sp>
        <p:nvSpPr>
          <p:cNvPr id="15" name="TextBox 14">
            <a:extLst>
              <a:ext uri="{FF2B5EF4-FFF2-40B4-BE49-F238E27FC236}">
                <a16:creationId xmlns:a16="http://schemas.microsoft.com/office/drawing/2014/main" id="{22DFF4A3-0773-418D-AFF5-19160D52DAC3}"/>
              </a:ext>
            </a:extLst>
          </p:cNvPr>
          <p:cNvSpPr txBox="1"/>
          <p:nvPr/>
        </p:nvSpPr>
        <p:spPr>
          <a:xfrm>
            <a:off x="2061123" y="2832968"/>
            <a:ext cx="913674" cy="369332"/>
          </a:xfrm>
          <a:prstGeom prst="rect">
            <a:avLst/>
          </a:prstGeom>
          <a:noFill/>
        </p:spPr>
        <p:txBody>
          <a:bodyPr wrap="square" rtlCol="0">
            <a:spAutoFit/>
          </a:bodyPr>
          <a:lstStyle/>
          <a:p>
            <a:r>
              <a:rPr lang="en-US" dirty="0"/>
              <a:t>   POD</a:t>
            </a:r>
          </a:p>
        </p:txBody>
      </p:sp>
      <p:sp>
        <p:nvSpPr>
          <p:cNvPr id="16" name="TextBox 15">
            <a:extLst>
              <a:ext uri="{FF2B5EF4-FFF2-40B4-BE49-F238E27FC236}">
                <a16:creationId xmlns:a16="http://schemas.microsoft.com/office/drawing/2014/main" id="{ED46D97F-6E11-439B-A84E-DE8190BAC0E0}"/>
              </a:ext>
            </a:extLst>
          </p:cNvPr>
          <p:cNvSpPr txBox="1"/>
          <p:nvPr/>
        </p:nvSpPr>
        <p:spPr>
          <a:xfrm>
            <a:off x="1977451" y="3512795"/>
            <a:ext cx="1128496" cy="369332"/>
          </a:xfrm>
          <a:prstGeom prst="rect">
            <a:avLst/>
          </a:prstGeom>
          <a:noFill/>
        </p:spPr>
        <p:txBody>
          <a:bodyPr wrap="square" rtlCol="0">
            <a:spAutoFit/>
          </a:bodyPr>
          <a:lstStyle/>
          <a:p>
            <a:r>
              <a:rPr lang="en-US" dirty="0"/>
              <a:t>2 GB RAM</a:t>
            </a:r>
          </a:p>
        </p:txBody>
      </p:sp>
      <p:sp>
        <p:nvSpPr>
          <p:cNvPr id="18" name="TextBox 17">
            <a:extLst>
              <a:ext uri="{FF2B5EF4-FFF2-40B4-BE49-F238E27FC236}">
                <a16:creationId xmlns:a16="http://schemas.microsoft.com/office/drawing/2014/main" id="{BB1D53F8-0545-40C2-87D6-2397D75A5A47}"/>
              </a:ext>
            </a:extLst>
          </p:cNvPr>
          <p:cNvSpPr txBox="1"/>
          <p:nvPr/>
        </p:nvSpPr>
        <p:spPr>
          <a:xfrm>
            <a:off x="2022069" y="3190300"/>
            <a:ext cx="1128496" cy="369332"/>
          </a:xfrm>
          <a:prstGeom prst="rect">
            <a:avLst/>
          </a:prstGeom>
          <a:noFill/>
        </p:spPr>
        <p:txBody>
          <a:bodyPr wrap="square" rtlCol="0">
            <a:spAutoFit/>
          </a:bodyPr>
          <a:lstStyle/>
          <a:p>
            <a:r>
              <a:rPr lang="en-US" dirty="0"/>
              <a:t>10 GB HD</a:t>
            </a:r>
          </a:p>
        </p:txBody>
      </p:sp>
      <p:sp>
        <p:nvSpPr>
          <p:cNvPr id="25" name="TextBox 24">
            <a:extLst>
              <a:ext uri="{FF2B5EF4-FFF2-40B4-BE49-F238E27FC236}">
                <a16:creationId xmlns:a16="http://schemas.microsoft.com/office/drawing/2014/main" id="{B7D44699-E026-4BB5-8C6B-9EA765A20EF6}"/>
              </a:ext>
            </a:extLst>
          </p:cNvPr>
          <p:cNvSpPr txBox="1"/>
          <p:nvPr/>
        </p:nvSpPr>
        <p:spPr>
          <a:xfrm>
            <a:off x="2082878" y="3818603"/>
            <a:ext cx="799450"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solidFill>
                  <a:schemeClr val="tx1"/>
                </a:solidFill>
              </a:rPr>
              <a:t>2 CPU</a:t>
            </a:r>
          </a:p>
        </p:txBody>
      </p:sp>
      <p:sp>
        <p:nvSpPr>
          <p:cNvPr id="26" name="Flowchart: Off-page Connector 25">
            <a:extLst>
              <a:ext uri="{FF2B5EF4-FFF2-40B4-BE49-F238E27FC236}">
                <a16:creationId xmlns:a16="http://schemas.microsoft.com/office/drawing/2014/main" id="{19EE8783-EF44-4D4C-9D5A-6FD763F98428}"/>
              </a:ext>
            </a:extLst>
          </p:cNvPr>
          <p:cNvSpPr/>
          <p:nvPr/>
        </p:nvSpPr>
        <p:spPr>
          <a:xfrm>
            <a:off x="4222367" y="2195803"/>
            <a:ext cx="1525465" cy="2681935"/>
          </a:xfrm>
          <a:prstGeom prst="flowChartOffpage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AD077CB-DE8A-4F08-BDBD-9A935812191A}"/>
              </a:ext>
            </a:extLst>
          </p:cNvPr>
          <p:cNvSpPr txBox="1"/>
          <p:nvPr/>
        </p:nvSpPr>
        <p:spPr>
          <a:xfrm>
            <a:off x="4173811" y="2370178"/>
            <a:ext cx="1447139" cy="369332"/>
          </a:xfrm>
          <a:prstGeom prst="rect">
            <a:avLst/>
          </a:prstGeom>
          <a:noFill/>
        </p:spPr>
        <p:txBody>
          <a:bodyPr wrap="square" rtlCol="0">
            <a:spAutoFit/>
          </a:bodyPr>
          <a:lstStyle/>
          <a:p>
            <a:r>
              <a:rPr lang="en-US" dirty="0"/>
              <a:t>Operation</a:t>
            </a:r>
          </a:p>
        </p:txBody>
      </p:sp>
      <p:sp>
        <p:nvSpPr>
          <p:cNvPr id="30" name="Rectangle: Rounded Corners 29">
            <a:extLst>
              <a:ext uri="{FF2B5EF4-FFF2-40B4-BE49-F238E27FC236}">
                <a16:creationId xmlns:a16="http://schemas.microsoft.com/office/drawing/2014/main" id="{DE9ED56B-D663-4CC7-A9A8-FDCBB0AADC64}"/>
              </a:ext>
            </a:extLst>
          </p:cNvPr>
          <p:cNvSpPr/>
          <p:nvPr/>
        </p:nvSpPr>
        <p:spPr>
          <a:xfrm>
            <a:off x="4558427" y="3507316"/>
            <a:ext cx="893412" cy="11042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a:t>
            </a:r>
          </a:p>
        </p:txBody>
      </p:sp>
      <p:sp>
        <p:nvSpPr>
          <p:cNvPr id="33" name="Arrow: Up-Down 32">
            <a:extLst>
              <a:ext uri="{FF2B5EF4-FFF2-40B4-BE49-F238E27FC236}">
                <a16:creationId xmlns:a16="http://schemas.microsoft.com/office/drawing/2014/main" id="{3ACBC4C7-2E4A-46F7-BDC7-BB520557E19E}"/>
              </a:ext>
            </a:extLst>
          </p:cNvPr>
          <p:cNvSpPr/>
          <p:nvPr/>
        </p:nvSpPr>
        <p:spPr>
          <a:xfrm rot="6248003">
            <a:off x="3764346" y="3176024"/>
            <a:ext cx="314004" cy="1337368"/>
          </a:xfrm>
          <a:prstGeom prst="up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32" name="Graphic 31" descr="Close with solid fill">
            <a:extLst>
              <a:ext uri="{FF2B5EF4-FFF2-40B4-BE49-F238E27FC236}">
                <a16:creationId xmlns:a16="http://schemas.microsoft.com/office/drawing/2014/main" id="{FFFE059C-457B-4BA6-819B-D08F506B57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7922" y="3371563"/>
            <a:ext cx="914400" cy="914400"/>
          </a:xfrm>
          <a:prstGeom prst="rect">
            <a:avLst/>
          </a:prstGeom>
        </p:spPr>
      </p:pic>
    </p:spTree>
    <p:extLst>
      <p:ext uri="{BB962C8B-B14F-4D97-AF65-F5344CB8AC3E}">
        <p14:creationId xmlns:p14="http://schemas.microsoft.com/office/powerpoint/2010/main" val="178828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circle(in)">
                                      <p:cBhvr>
                                        <p:cTn id="29" dur="2000"/>
                                        <p:tgtEl>
                                          <p:spTgt spid="2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1000"/>
                                        <p:tgtEl>
                                          <p:spTgt spid="17"/>
                                        </p:tgtEl>
                                      </p:cBhvr>
                                    </p:animEffect>
                                    <p:anim calcmode="lin" valueType="num">
                                      <p:cBhvr>
                                        <p:cTn id="64" dur="1000" fill="hold"/>
                                        <p:tgtEl>
                                          <p:spTgt spid="17"/>
                                        </p:tgtEl>
                                        <p:attrNameLst>
                                          <p:attrName>ppt_x</p:attrName>
                                        </p:attrNameLst>
                                      </p:cBhvr>
                                      <p:tavLst>
                                        <p:tav tm="0">
                                          <p:val>
                                            <p:strVal val="#ppt_x"/>
                                          </p:val>
                                        </p:tav>
                                        <p:tav tm="100000">
                                          <p:val>
                                            <p:strVal val="#ppt_x"/>
                                          </p:val>
                                        </p:tav>
                                      </p:tavLst>
                                    </p:anim>
                                    <p:anim calcmode="lin" valueType="num">
                                      <p:cBhvr>
                                        <p:cTn id="65" dur="1000" fill="hold"/>
                                        <p:tgtEl>
                                          <p:spTgt spid="1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1000"/>
                                        <p:tgtEl>
                                          <p:spTgt spid="25"/>
                                        </p:tgtEl>
                                      </p:cBhvr>
                                    </p:animEffect>
                                    <p:anim calcmode="lin" valueType="num">
                                      <p:cBhvr>
                                        <p:cTn id="69" dur="1000" fill="hold"/>
                                        <p:tgtEl>
                                          <p:spTgt spid="25"/>
                                        </p:tgtEl>
                                        <p:attrNameLst>
                                          <p:attrName>ppt_x</p:attrName>
                                        </p:attrNameLst>
                                      </p:cBhvr>
                                      <p:tavLst>
                                        <p:tav tm="0">
                                          <p:val>
                                            <p:strVal val="#ppt_x"/>
                                          </p:val>
                                        </p:tav>
                                        <p:tav tm="100000">
                                          <p:val>
                                            <p:strVal val="#ppt_x"/>
                                          </p:val>
                                        </p:tav>
                                      </p:tavLst>
                                    </p:anim>
                                    <p:anim calcmode="lin" valueType="num">
                                      <p:cBhvr>
                                        <p:cTn id="7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circle(in)">
                                      <p:cBhvr>
                                        <p:cTn id="75" dur="2000"/>
                                        <p:tgtEl>
                                          <p:spTgt spid="2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1000"/>
                                        <p:tgtEl>
                                          <p:spTgt spid="30"/>
                                        </p:tgtEl>
                                      </p:cBhvr>
                                    </p:animEffect>
                                    <p:anim calcmode="lin" valueType="num">
                                      <p:cBhvr>
                                        <p:cTn id="84" dur="1000" fill="hold"/>
                                        <p:tgtEl>
                                          <p:spTgt spid="30"/>
                                        </p:tgtEl>
                                        <p:attrNameLst>
                                          <p:attrName>ppt_x</p:attrName>
                                        </p:attrNameLst>
                                      </p:cBhvr>
                                      <p:tavLst>
                                        <p:tav tm="0">
                                          <p:val>
                                            <p:strVal val="#ppt_x"/>
                                          </p:val>
                                        </p:tav>
                                        <p:tav tm="100000">
                                          <p:val>
                                            <p:strVal val="#ppt_x"/>
                                          </p:val>
                                        </p:tav>
                                      </p:tavLst>
                                    </p:anim>
                                    <p:anim calcmode="lin" valueType="num">
                                      <p:cBhvr>
                                        <p:cTn id="8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7" grpId="0"/>
      <p:bldP spid="23" grpId="0" animBg="1"/>
      <p:bldP spid="14" grpId="0" animBg="1"/>
      <p:bldP spid="20" grpId="0" animBg="1"/>
      <p:bldP spid="21" grpId="0" animBg="1"/>
      <p:bldP spid="22" grpId="0" animBg="1"/>
      <p:bldP spid="24" grpId="0"/>
      <p:bldP spid="15" grpId="0"/>
      <p:bldP spid="16" grpId="0"/>
      <p:bldP spid="18" grpId="0"/>
      <p:bldP spid="25" grpId="0" animBg="1"/>
      <p:bldP spid="26" grpId="0" animBg="1"/>
      <p:bldP spid="27" grpId="0"/>
      <p:bldP spid="30"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02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561542" y="2969543"/>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000" dirty="0">
                  <a:solidFill>
                    <a:schemeClr val="accent3"/>
                  </a:solidFill>
                </a:rPr>
                <a:t> </a:t>
              </a:r>
              <a:r>
                <a:rPr lang="en-US" sz="5400" dirty="0"/>
                <a:t>What is Namespace?</a:t>
              </a:r>
              <a:endParaRPr lang="en-US" sz="5400" dirty="0">
                <a:solidFill>
                  <a:schemeClr val="accent3"/>
                </a:solidFill>
              </a:endParaRPr>
            </a:p>
          </p:txBody>
        </p:sp>
      </p:grpSp>
    </p:spTree>
    <p:extLst>
      <p:ext uri="{BB962C8B-B14F-4D97-AF65-F5344CB8AC3E}">
        <p14:creationId xmlns:p14="http://schemas.microsoft.com/office/powerpoint/2010/main" val="275104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B9F564-F4AC-4FC1-9003-F6830B11877C}"/>
              </a:ext>
            </a:extLst>
          </p:cNvPr>
          <p:cNvSpPr>
            <a:spLocks noGrp="1"/>
          </p:cNvSpPr>
          <p:nvPr>
            <p:ph idx="1"/>
          </p:nvPr>
        </p:nvSpPr>
        <p:spPr>
          <a:xfrm>
            <a:off x="287676" y="760288"/>
            <a:ext cx="11066124" cy="5416675"/>
          </a:xfrm>
        </p:spPr>
        <p:txBody>
          <a:bodyPr>
            <a:normAutofit fontScale="85000" lnSpcReduction="10000"/>
          </a:bodyPr>
          <a:lstStyle/>
          <a:p>
            <a:r>
              <a:rPr lang="en-US" sz="3600" dirty="0"/>
              <a:t>In Kubernetes, namespaces provides a mechanism for isolating groups of resources within a single cluster. </a:t>
            </a:r>
          </a:p>
          <a:p>
            <a:endParaRPr lang="en-US" sz="3600" dirty="0"/>
          </a:p>
          <a:p>
            <a:r>
              <a:rPr lang="en-US" sz="3600" dirty="0"/>
              <a:t>Names of resources need to be unique within a namespace, but not across namespaces. </a:t>
            </a:r>
          </a:p>
          <a:p>
            <a:endParaRPr lang="en-US" sz="3600" dirty="0"/>
          </a:p>
          <a:p>
            <a:r>
              <a:rPr lang="en-US" sz="3600" dirty="0"/>
              <a:t>Namespace is a Virtual Cluster, that’s used to make it easier for larges teams to work. </a:t>
            </a:r>
          </a:p>
          <a:p>
            <a:pPr marL="0" indent="0">
              <a:buNone/>
            </a:pPr>
            <a:endParaRPr lang="en-US" sz="3600" dirty="0"/>
          </a:p>
          <a:p>
            <a:r>
              <a:rPr lang="en-US" sz="3600" dirty="0"/>
              <a:t>Namespace-based scoping is applicable only for </a:t>
            </a:r>
            <a:r>
              <a:rPr lang="en-US" sz="3600" dirty="0" err="1"/>
              <a:t>namespaced</a:t>
            </a:r>
            <a:r>
              <a:rPr lang="en-US" sz="3600" dirty="0"/>
              <a:t> objects (e.g. Deployments, Services, </a:t>
            </a:r>
            <a:r>
              <a:rPr lang="en-US" sz="3600" dirty="0" err="1"/>
              <a:t>etc</a:t>
            </a:r>
            <a:r>
              <a:rPr lang="en-US" sz="3600" dirty="0"/>
              <a:t>) and not for cluster-wide objects (e.g. StorageClass, Nodes, </a:t>
            </a:r>
            <a:r>
              <a:rPr lang="en-US" sz="3600" dirty="0" err="1"/>
              <a:t>PersistentVolumes</a:t>
            </a:r>
            <a:r>
              <a:rPr lang="en-US" sz="3600" dirty="0"/>
              <a:t>, </a:t>
            </a:r>
            <a:r>
              <a:rPr lang="en-US" sz="3600" dirty="0" err="1"/>
              <a:t>etc</a:t>
            </a:r>
            <a:r>
              <a:rPr lang="en-US" sz="3600" dirty="0"/>
              <a:t>).</a:t>
            </a:r>
          </a:p>
        </p:txBody>
      </p:sp>
    </p:spTree>
    <p:extLst>
      <p:ext uri="{BB962C8B-B14F-4D97-AF65-F5344CB8AC3E}">
        <p14:creationId xmlns:p14="http://schemas.microsoft.com/office/powerpoint/2010/main" val="65787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03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561542" y="2969543"/>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000" dirty="0">
                  <a:solidFill>
                    <a:schemeClr val="accent3"/>
                  </a:solidFill>
                </a:rPr>
                <a:t> </a:t>
              </a:r>
              <a:r>
                <a:rPr lang="en-US" sz="5400" dirty="0"/>
                <a:t>Initial namespaces</a:t>
              </a:r>
              <a:endParaRPr lang="en-US" sz="5400" dirty="0">
                <a:solidFill>
                  <a:schemeClr val="accent3"/>
                </a:solidFill>
              </a:endParaRPr>
            </a:p>
          </p:txBody>
        </p:sp>
      </p:grpSp>
    </p:spTree>
    <p:extLst>
      <p:ext uri="{BB962C8B-B14F-4D97-AF65-F5344CB8AC3E}">
        <p14:creationId xmlns:p14="http://schemas.microsoft.com/office/powerpoint/2010/main" val="4125974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0D4F-E661-4C15-8C69-325AC0873B38}"/>
              </a:ext>
            </a:extLst>
          </p:cNvPr>
          <p:cNvSpPr>
            <a:spLocks noGrp="1"/>
          </p:cNvSpPr>
          <p:nvPr>
            <p:ph type="title"/>
          </p:nvPr>
        </p:nvSpPr>
        <p:spPr>
          <a:xfrm>
            <a:off x="838200" y="0"/>
            <a:ext cx="10515600" cy="3534309"/>
          </a:xfrm>
        </p:spPr>
        <p:txBody>
          <a:bodyPr>
            <a:normAutofit/>
          </a:bodyPr>
          <a:lstStyle/>
          <a:p>
            <a:r>
              <a:rPr lang="en-US" sz="1600" dirty="0"/>
              <a:t>[root@master1 ~]#</a:t>
            </a:r>
            <a:r>
              <a:rPr lang="en-US" dirty="0"/>
              <a:t>   kubectl get namespaces</a:t>
            </a:r>
            <a:br>
              <a:rPr lang="en-US" dirty="0"/>
            </a:br>
            <a:r>
              <a:rPr lang="en-US" dirty="0"/>
              <a:t>                 Or</a:t>
            </a:r>
            <a:br>
              <a:rPr lang="en-US" dirty="0"/>
            </a:br>
            <a:r>
              <a:rPr lang="en-US" dirty="0"/>
              <a:t>               kubectl  get ns</a:t>
            </a:r>
            <a:br>
              <a:rPr lang="en-US" dirty="0"/>
            </a:br>
            <a:endParaRPr lang="en-US" dirty="0"/>
          </a:p>
        </p:txBody>
      </p:sp>
      <p:sp>
        <p:nvSpPr>
          <p:cNvPr id="3" name="Content Placeholder 2">
            <a:extLst>
              <a:ext uri="{FF2B5EF4-FFF2-40B4-BE49-F238E27FC236}">
                <a16:creationId xmlns:a16="http://schemas.microsoft.com/office/drawing/2014/main" id="{CC852A3B-3D09-4C49-85E9-717FB6107872}"/>
              </a:ext>
            </a:extLst>
          </p:cNvPr>
          <p:cNvSpPr>
            <a:spLocks noGrp="1"/>
          </p:cNvSpPr>
          <p:nvPr>
            <p:ph idx="1"/>
          </p:nvPr>
        </p:nvSpPr>
        <p:spPr>
          <a:xfrm>
            <a:off x="2214937" y="2784297"/>
            <a:ext cx="7555787" cy="2848136"/>
          </a:xfrm>
        </p:spPr>
        <p:txBody>
          <a:bodyPr/>
          <a:lstStyle/>
          <a:p>
            <a:pPr marL="457200" lvl="1" indent="0">
              <a:buNone/>
            </a:pPr>
            <a:r>
              <a:rPr lang="en-US" dirty="0">
                <a:latin typeface="Courier New" panose="02070309020205020404" pitchFamily="49" charset="0"/>
                <a:cs typeface="Courier New" panose="02070309020205020404" pitchFamily="49" charset="0"/>
              </a:rPr>
              <a:t>NAME              STATUS   AGE</a:t>
            </a:r>
          </a:p>
          <a:p>
            <a:pPr marL="457200" lvl="1" indent="0">
              <a:buNone/>
            </a:pPr>
            <a:r>
              <a:rPr lang="en-US" b="1" dirty="0">
                <a:latin typeface="Courier New" panose="02070309020205020404" pitchFamily="49" charset="0"/>
                <a:cs typeface="Courier New" panose="02070309020205020404" pitchFamily="49" charset="0"/>
              </a:rPr>
              <a:t>default</a:t>
            </a:r>
            <a:r>
              <a:rPr lang="en-US" dirty="0">
                <a:latin typeface="Courier New" panose="02070309020205020404" pitchFamily="49" charset="0"/>
                <a:cs typeface="Courier New" panose="02070309020205020404" pitchFamily="49" charset="0"/>
              </a:rPr>
              <a:t>           Active   34d</a:t>
            </a:r>
          </a:p>
          <a:p>
            <a:pPr marL="457200" lvl="1" indent="0">
              <a:buNone/>
            </a:pPr>
            <a:r>
              <a:rPr lang="en-US" b="1" dirty="0">
                <a:latin typeface="Courier New" panose="02070309020205020404" pitchFamily="49" charset="0"/>
                <a:cs typeface="Courier New" panose="02070309020205020404" pitchFamily="49" charset="0"/>
              </a:rPr>
              <a:t>kube-node-lease</a:t>
            </a:r>
            <a:r>
              <a:rPr lang="en-US" dirty="0">
                <a:latin typeface="Courier New" panose="02070309020205020404" pitchFamily="49" charset="0"/>
                <a:cs typeface="Courier New" panose="02070309020205020404" pitchFamily="49" charset="0"/>
              </a:rPr>
              <a:t>   Active   34d</a:t>
            </a:r>
          </a:p>
          <a:p>
            <a:pPr marL="457200" lvl="1" indent="0">
              <a:buNone/>
            </a:pPr>
            <a:r>
              <a:rPr lang="en-US" b="1" dirty="0">
                <a:latin typeface="Courier New" panose="02070309020205020404" pitchFamily="49" charset="0"/>
                <a:cs typeface="Courier New" panose="02070309020205020404" pitchFamily="49" charset="0"/>
              </a:rPr>
              <a:t>kube-public</a:t>
            </a:r>
            <a:r>
              <a:rPr lang="en-US" dirty="0">
                <a:latin typeface="Courier New" panose="02070309020205020404" pitchFamily="49" charset="0"/>
                <a:cs typeface="Courier New" panose="02070309020205020404" pitchFamily="49" charset="0"/>
              </a:rPr>
              <a:t>       Active   34d</a:t>
            </a:r>
          </a:p>
          <a:p>
            <a:pPr marL="457200" lvl="1" indent="0">
              <a:buNone/>
            </a:pPr>
            <a:r>
              <a:rPr lang="en-US" b="1" dirty="0">
                <a:latin typeface="Courier New" panose="02070309020205020404" pitchFamily="49" charset="0"/>
                <a:cs typeface="Courier New" panose="02070309020205020404" pitchFamily="49" charset="0"/>
              </a:rPr>
              <a:t>kube-system </a:t>
            </a:r>
            <a:r>
              <a:rPr lang="en-US" dirty="0">
                <a:latin typeface="Courier New" panose="02070309020205020404" pitchFamily="49" charset="0"/>
                <a:cs typeface="Courier New" panose="02070309020205020404" pitchFamily="49" charset="0"/>
              </a:rPr>
              <a:t>      Active   34d</a:t>
            </a:r>
          </a:p>
        </p:txBody>
      </p:sp>
    </p:spTree>
    <p:extLst>
      <p:ext uri="{BB962C8B-B14F-4D97-AF65-F5344CB8AC3E}">
        <p14:creationId xmlns:p14="http://schemas.microsoft.com/office/powerpoint/2010/main" val="35875790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3753</TotalTime>
  <Words>818</Words>
  <Application>Microsoft Office PowerPoint</Application>
  <PresentationFormat>Widescreen</PresentationFormat>
  <Paragraphs>169</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Courier New</vt:lpstr>
      <vt:lpstr>Office Theme</vt:lpstr>
      <vt:lpstr>PowerPoint Presentation</vt:lpstr>
      <vt:lpstr>Agenda of this video.</vt:lpstr>
      <vt:lpstr>PowerPoint Presentation</vt:lpstr>
      <vt:lpstr>PowerPoint Presentation</vt:lpstr>
      <vt:lpstr>PowerPoint Presentation</vt:lpstr>
      <vt:lpstr>PowerPoint Presentation</vt:lpstr>
      <vt:lpstr>PowerPoint Presentation</vt:lpstr>
      <vt:lpstr>PowerPoint Presentation</vt:lpstr>
      <vt:lpstr>[root@master1 ~]#   kubectl get namespaces                  Or                kubectl  get 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ResourceQuota</vt:lpstr>
      <vt:lpstr>Resource Quota at POD level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RiplicaSet</dc:title>
  <dc:creator>RANA Anish OBS/OINIS</dc:creator>
  <cp:lastModifiedBy>RANA Anish OBS/OINIS</cp:lastModifiedBy>
  <cp:revision>100</cp:revision>
  <dcterms:created xsi:type="dcterms:W3CDTF">2022-11-26T08:43:39Z</dcterms:created>
  <dcterms:modified xsi:type="dcterms:W3CDTF">2023-01-14T16:43:18Z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222825-62ea-40f3-96b5-5375c07996e2_Enabled">
    <vt:lpwstr>true</vt:lpwstr>
  </property>
  <property fmtid="{D5CDD505-2E9C-101B-9397-08002B2CF9AE}" pid="3" name="MSIP_Label_07222825-62ea-40f3-96b5-5375c07996e2_SetDate">
    <vt:lpwstr>2022-11-26T08:43:57Z</vt:lpwstr>
  </property>
  <property fmtid="{D5CDD505-2E9C-101B-9397-08002B2CF9AE}" pid="4" name="MSIP_Label_07222825-62ea-40f3-96b5-5375c07996e2_Method">
    <vt:lpwstr>Privileged</vt:lpwstr>
  </property>
  <property fmtid="{D5CDD505-2E9C-101B-9397-08002B2CF9AE}" pid="5" name="MSIP_Label_07222825-62ea-40f3-96b5-5375c07996e2_Name">
    <vt:lpwstr>unrestricted_parent.2</vt:lpwstr>
  </property>
  <property fmtid="{D5CDD505-2E9C-101B-9397-08002B2CF9AE}" pid="6" name="MSIP_Label_07222825-62ea-40f3-96b5-5375c07996e2_SiteId">
    <vt:lpwstr>90c7a20a-f34b-40bf-bc48-b9253b6f5d20</vt:lpwstr>
  </property>
  <property fmtid="{D5CDD505-2E9C-101B-9397-08002B2CF9AE}" pid="7" name="MSIP_Label_07222825-62ea-40f3-96b5-5375c07996e2_ActionId">
    <vt:lpwstr>8f59f27b-47c5-4348-878a-f1d2862c6acc</vt:lpwstr>
  </property>
  <property fmtid="{D5CDD505-2E9C-101B-9397-08002B2CF9AE}" pid="8" name="MSIP_Label_07222825-62ea-40f3-96b5-5375c07996e2_ContentBits">
    <vt:lpwstr>0</vt:lpwstr>
  </property>
</Properties>
</file>